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5903913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89" y="600932"/>
            <a:ext cx="4427935" cy="1278361"/>
          </a:xfrm>
        </p:spPr>
        <p:txBody>
          <a:bodyPr anchor="b"/>
          <a:lstStyle>
            <a:lvl1pPr algn="ctr"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1928591"/>
            <a:ext cx="4427935" cy="886523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376" indent="0" algn="ctr">
              <a:buNone/>
              <a:defRPr sz="968"/>
            </a:lvl2pPr>
            <a:lvl3pPr marL="442752" indent="0" algn="ctr">
              <a:buNone/>
              <a:defRPr sz="872"/>
            </a:lvl3pPr>
            <a:lvl4pPr marL="664129" indent="0" algn="ctr">
              <a:buNone/>
              <a:defRPr sz="775"/>
            </a:lvl4pPr>
            <a:lvl5pPr marL="885505" indent="0" algn="ctr">
              <a:buNone/>
              <a:defRPr sz="775"/>
            </a:lvl5pPr>
            <a:lvl6pPr marL="1106881" indent="0" algn="ctr">
              <a:buNone/>
              <a:defRPr sz="775"/>
            </a:lvl6pPr>
            <a:lvl7pPr marL="1328257" indent="0" algn="ctr">
              <a:buNone/>
              <a:defRPr sz="775"/>
            </a:lvl7pPr>
            <a:lvl8pPr marL="1549634" indent="0" algn="ctr">
              <a:buNone/>
              <a:defRPr sz="775"/>
            </a:lvl8pPr>
            <a:lvl9pPr marL="1771010" indent="0" algn="ctr">
              <a:buNone/>
              <a:defRPr sz="77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195494"/>
            <a:ext cx="1273031" cy="311175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195494"/>
            <a:ext cx="3745295" cy="311175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915423"/>
            <a:ext cx="5092125" cy="1527403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2457276"/>
            <a:ext cx="5092125" cy="803225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1pPr>
            <a:lvl2pPr marL="22137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752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3pPr>
            <a:lvl4pPr marL="664129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4pPr>
            <a:lvl5pPr marL="885505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5pPr>
            <a:lvl6pPr marL="110688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6pPr>
            <a:lvl7pPr marL="1328257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7pPr>
            <a:lvl8pPr marL="1549634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8pPr>
            <a:lvl9pPr marL="1771010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4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195494"/>
            <a:ext cx="5092125" cy="7097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900123"/>
            <a:ext cx="24976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1341259"/>
            <a:ext cx="24976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900123"/>
            <a:ext cx="25099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1341259"/>
            <a:ext cx="25099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7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528684"/>
            <a:ext cx="2988856" cy="2609420"/>
          </a:xfrm>
        </p:spPr>
        <p:txBody>
          <a:bodyPr/>
          <a:lstStyle>
            <a:lvl1pPr>
              <a:defRPr sz="1549"/>
            </a:lvl1pPr>
            <a:lvl2pPr>
              <a:defRPr sz="1356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528684"/>
            <a:ext cx="2988856" cy="2609420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376" indent="0">
              <a:buNone/>
              <a:defRPr sz="1356"/>
            </a:lvl2pPr>
            <a:lvl3pPr marL="442752" indent="0">
              <a:buNone/>
              <a:defRPr sz="1162"/>
            </a:lvl3pPr>
            <a:lvl4pPr marL="664129" indent="0">
              <a:buNone/>
              <a:defRPr sz="968"/>
            </a:lvl4pPr>
            <a:lvl5pPr marL="885505" indent="0">
              <a:buNone/>
              <a:defRPr sz="968"/>
            </a:lvl5pPr>
            <a:lvl6pPr marL="1106881" indent="0">
              <a:buNone/>
              <a:defRPr sz="968"/>
            </a:lvl6pPr>
            <a:lvl7pPr marL="1328257" indent="0">
              <a:buNone/>
              <a:defRPr sz="968"/>
            </a:lvl7pPr>
            <a:lvl8pPr marL="1549634" indent="0">
              <a:buNone/>
              <a:defRPr sz="968"/>
            </a:lvl8pPr>
            <a:lvl9pPr marL="1771010" indent="0">
              <a:buNone/>
              <a:defRPr sz="96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195494"/>
            <a:ext cx="5092125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977470"/>
            <a:ext cx="5092125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3403296"/>
            <a:ext cx="1992571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2752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" indent="-110688" algn="l" defTabSz="442752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32064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441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817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996193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217569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438946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660322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881698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21376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42752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3pPr>
      <a:lvl4pPr marL="664129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885505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106881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328257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549634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77101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312" t="12868" r="15065" b="5730"/>
          <a:stretch/>
        </p:blipFill>
        <p:spPr>
          <a:xfrm>
            <a:off x="0" y="1"/>
            <a:ext cx="5903913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4754" t="12721" r="13343" b="8522"/>
          <a:stretch/>
        </p:blipFill>
        <p:spPr>
          <a:xfrm>
            <a:off x="-63794" y="0"/>
            <a:ext cx="5967708" cy="36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9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Произвольный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2</cp:revision>
  <dcterms:created xsi:type="dcterms:W3CDTF">2016-09-27T14:10:32Z</dcterms:created>
  <dcterms:modified xsi:type="dcterms:W3CDTF">2016-09-27T15:17:30Z</dcterms:modified>
</cp:coreProperties>
</file>