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9" r:id="rId4"/>
    <p:sldId id="257" r:id="rId5"/>
    <p:sldId id="258" r:id="rId6"/>
    <p:sldId id="256" r:id="rId7"/>
    <p:sldId id="262" r:id="rId8"/>
    <p:sldId id="264" r:id="rId9"/>
    <p:sldId id="263" r:id="rId10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16-new-ba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2" y="2899765"/>
            <a:ext cx="3321390" cy="12886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-43" t="32602" b="16859"/>
          <a:stretch/>
        </p:blipFill>
        <p:spPr>
          <a:xfrm>
            <a:off x="171112" y="131567"/>
            <a:ext cx="7163823" cy="2035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71112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Badges for best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149" y="2271614"/>
            <a:ext cx="665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Easy to share any content, pictures, videos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pic>
        <p:nvPicPr>
          <p:cNvPr id="1028" name="Picture 4" descr="Картинки по запросу discourse invite us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4107" r="1235" b="3720"/>
          <a:stretch/>
        </p:blipFill>
        <p:spPr bwMode="auto">
          <a:xfrm>
            <a:off x="3826778" y="3006337"/>
            <a:ext cx="3435032" cy="1182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26778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Invite new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460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course.org/about/images/trus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" y="450336"/>
            <a:ext cx="2739978" cy="10468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iscourse fl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4" y="1217426"/>
            <a:ext cx="4152900" cy="1104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scourse.org/about/images/community-mod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9" y="2197191"/>
            <a:ext cx="3202956" cy="151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1223586" y="536283"/>
            <a:ext cx="5946530" cy="37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92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99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6941" t="19951" r="9864" b="22074"/>
          <a:stretch/>
        </p:blipFill>
        <p:spPr>
          <a:xfrm>
            <a:off x="-190774" y="0"/>
            <a:ext cx="7750450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18</Words>
  <Application>Microsoft Office PowerPoint</Application>
  <PresentationFormat>Произвольный</PresentationFormat>
  <Paragraphs>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TV Section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23</cp:revision>
  <dcterms:created xsi:type="dcterms:W3CDTF">2016-09-27T17:51:44Z</dcterms:created>
  <dcterms:modified xsi:type="dcterms:W3CDTF">2016-09-29T14:19:17Z</dcterms:modified>
</cp:coreProperties>
</file>