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8" r:id="rId4"/>
    <p:sldId id="256" r:id="rId5"/>
  </p:sldIdLst>
  <p:sldSz cx="7559675" cy="475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77600"/>
            <a:ext cx="5669756" cy="165418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95579"/>
            <a:ext cx="5669756" cy="114715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9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2967"/>
            <a:ext cx="1630055" cy="40265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2967"/>
            <a:ext cx="4795669" cy="402658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4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84548"/>
            <a:ext cx="6520220" cy="1976445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79691"/>
            <a:ext cx="6520220" cy="1039366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54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2968"/>
            <a:ext cx="6520220" cy="91838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64750"/>
            <a:ext cx="319809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35576"/>
            <a:ext cx="319809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64750"/>
            <a:ext cx="321384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35576"/>
            <a:ext cx="321384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5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84112"/>
            <a:ext cx="3827085" cy="3376565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8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84112"/>
            <a:ext cx="3827085" cy="3376565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2968"/>
            <a:ext cx="6520220" cy="91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64837"/>
            <a:ext cx="6520220" cy="301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403833"/>
            <a:ext cx="2551390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0010" t="1395" r="10989" b="24894"/>
          <a:stretch/>
        </p:blipFill>
        <p:spPr>
          <a:xfrm>
            <a:off x="806069" y="846669"/>
            <a:ext cx="6620599" cy="34747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57" t="14066" r="93014" b="74387"/>
          <a:stretch/>
        </p:blipFill>
        <p:spPr>
          <a:xfrm>
            <a:off x="656971" y="55101"/>
            <a:ext cx="833163" cy="8042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6121" t="14066" r="70695" b="75696"/>
          <a:stretch/>
        </p:blipFill>
        <p:spPr>
          <a:xfrm>
            <a:off x="1415626" y="81282"/>
            <a:ext cx="1632373" cy="7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6" y="475976"/>
            <a:ext cx="63531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7141"/>
          <a:stretch/>
        </p:blipFill>
        <p:spPr>
          <a:xfrm>
            <a:off x="1289369" y="660561"/>
            <a:ext cx="4854873" cy="3036510"/>
          </a:xfrm>
          <a:prstGeom prst="rect">
            <a:avLst/>
          </a:prstGeom>
        </p:spPr>
      </p:pic>
      <p:pic>
        <p:nvPicPr>
          <p:cNvPr id="6" name="Picture 2" descr="Editable Hyd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0" r="75616"/>
          <a:stretch/>
        </p:blipFill>
        <p:spPr bwMode="auto">
          <a:xfrm>
            <a:off x="531256" y="1779588"/>
            <a:ext cx="1549168" cy="251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Месяц 4"/>
          <p:cNvSpPr/>
          <p:nvPr/>
        </p:nvSpPr>
        <p:spPr>
          <a:xfrm rot="7959407">
            <a:off x="2017562" y="1714737"/>
            <a:ext cx="88692" cy="167077"/>
          </a:xfrm>
          <a:prstGeom prst="moon">
            <a:avLst>
              <a:gd name="adj" fmla="val 6546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9133" t="9328" r="56979"/>
          <a:stretch/>
        </p:blipFill>
        <p:spPr>
          <a:xfrm>
            <a:off x="950051" y="2072125"/>
            <a:ext cx="1079674" cy="16249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9133" t="53448" r="56979" b="27282"/>
          <a:stretch/>
        </p:blipFill>
        <p:spPr>
          <a:xfrm>
            <a:off x="950051" y="3644268"/>
            <a:ext cx="1079674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70" r="5970"/>
          <a:stretch/>
        </p:blipFill>
        <p:spPr>
          <a:xfrm>
            <a:off x="730204" y="469005"/>
            <a:ext cx="6347814" cy="39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" y="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9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Office PowerPoint</Application>
  <PresentationFormat>Произвольный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10</cp:revision>
  <dcterms:created xsi:type="dcterms:W3CDTF">2016-09-27T17:51:44Z</dcterms:created>
  <dcterms:modified xsi:type="dcterms:W3CDTF">2016-09-27T19:19:41Z</dcterms:modified>
</cp:coreProperties>
</file>