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04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8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3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16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91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AB52-E4FC-40A2-8EFC-39B1653215C0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6C67-4ED8-4890-95A4-088E7BAAC6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566" r="3013"/>
          <a:stretch/>
        </p:blipFill>
        <p:spPr>
          <a:xfrm>
            <a:off x="0" y="0"/>
            <a:ext cx="12192000" cy="75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182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</cp:revision>
  <dcterms:created xsi:type="dcterms:W3CDTF">2016-09-27T20:37:30Z</dcterms:created>
  <dcterms:modified xsi:type="dcterms:W3CDTF">2016-09-27T20:37:54Z</dcterms:modified>
</cp:coreProperties>
</file>