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1" r:id="rId3"/>
    <p:sldId id="260" r:id="rId4"/>
    <p:sldId id="259" r:id="rId5"/>
    <p:sldId id="258" r:id="rId6"/>
    <p:sldId id="257" r:id="rId7"/>
  </p:sldIdLst>
  <p:sldSz cx="4679950" cy="360045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000500"/>
    <a:srgbClr val="000A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5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48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4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5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0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9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85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9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40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6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CE09-D8DA-4DF6-9703-B36B6F05E479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88F6-5872-4976-8B47-623CC390B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015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5705475944_94e19d3de8_b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0" t="8423"/>
          <a:stretch/>
        </p:blipFill>
        <p:spPr>
          <a:xfrm>
            <a:off x="0" y="0"/>
            <a:ext cx="4679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3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12626361685_5c997d6e18_k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9"/>
          <a:stretch/>
        </p:blipFill>
        <p:spPr>
          <a:xfrm>
            <a:off x="0" y="1"/>
            <a:ext cx="4679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8587849155_e1a5630c19_b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6" t="2534" r="13716" b="60014"/>
          <a:stretch/>
        </p:blipFill>
        <p:spPr>
          <a:xfrm>
            <a:off x="0" y="-38793"/>
            <a:ext cx="4679950" cy="36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3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JaneParkerbig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t="573" r="-574" b="50973"/>
          <a:stretch/>
        </p:blipFill>
        <p:spPr>
          <a:xfrm>
            <a:off x="0" y="0"/>
            <a:ext cx="4721726" cy="3600450"/>
          </a:xfrm>
          <a:prstGeom prst="rect">
            <a:avLst/>
          </a:prstGeom>
        </p:spPr>
      </p:pic>
      <p:pic>
        <p:nvPicPr>
          <p:cNvPr id="3" name="Рисунок 2" descr="JaneParkerbig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t="573" r="-574" b="39113"/>
          <a:stretch/>
        </p:blipFill>
        <p:spPr>
          <a:xfrm>
            <a:off x="236815" y="0"/>
            <a:ext cx="3978196" cy="36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AndyRichards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416" t="4034" r="3652" b="18336"/>
          <a:stretch/>
        </p:blipFill>
        <p:spPr>
          <a:xfrm>
            <a:off x="3751811" y="0"/>
            <a:ext cx="994640" cy="3600450"/>
          </a:xfrm>
          <a:prstGeom prst="rect">
            <a:avLst/>
          </a:prstGeom>
        </p:spPr>
      </p:pic>
      <p:pic>
        <p:nvPicPr>
          <p:cNvPr id="5" name="Рисунок 4" descr="AndyRichards2"/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57" b="47821"/>
          <a:stretch/>
        </p:blipFill>
        <p:spPr>
          <a:xfrm>
            <a:off x="0" y="0"/>
            <a:ext cx="550109" cy="3600450"/>
          </a:xfrm>
          <a:prstGeom prst="rect">
            <a:avLst/>
          </a:prstGeom>
        </p:spPr>
      </p:pic>
      <p:pic>
        <p:nvPicPr>
          <p:cNvPr id="3" name="Рисунок 2" descr="AndyRichards2"/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4"/>
          <a:stretch/>
        </p:blipFill>
        <p:spPr>
          <a:xfrm>
            <a:off x="0" y="0"/>
            <a:ext cx="375181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4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GeorgeFisher (2)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3" t="-2235" r="14253" b="25557"/>
          <a:stretch/>
        </p:blipFill>
        <p:spPr>
          <a:xfrm>
            <a:off x="686153" y="0"/>
            <a:ext cx="3361753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Office PowerPoint</Application>
  <PresentationFormat>Произвольный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15</cp:revision>
  <dcterms:created xsi:type="dcterms:W3CDTF">2016-09-24T23:54:07Z</dcterms:created>
  <dcterms:modified xsi:type="dcterms:W3CDTF">2016-09-25T01:36:12Z</dcterms:modified>
</cp:coreProperties>
</file>