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56" r:id="rId5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Произвольный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11</cp:revision>
  <dcterms:created xsi:type="dcterms:W3CDTF">2016-09-27T17:51:44Z</dcterms:created>
  <dcterms:modified xsi:type="dcterms:W3CDTF">2016-09-27T19:28:16Z</dcterms:modified>
</cp:coreProperties>
</file>