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</p:sldIdLst>
  <p:sldSz cx="7559675" cy="4751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368" y="-1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60" y="777600"/>
            <a:ext cx="5669756" cy="1654187"/>
          </a:xfrm>
        </p:spPr>
        <p:txBody>
          <a:bodyPr anchor="b"/>
          <a:lstStyle>
            <a:lvl1pPr algn="ctr">
              <a:defRPr sz="372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495579"/>
            <a:ext cx="5669756" cy="1147152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510" indent="0" algn="ctr">
              <a:buNone/>
              <a:defRPr sz="1240"/>
            </a:lvl2pPr>
            <a:lvl3pPr marL="567019" indent="0" algn="ctr">
              <a:buNone/>
              <a:defRPr sz="1116"/>
            </a:lvl3pPr>
            <a:lvl4pPr marL="850529" indent="0" algn="ctr">
              <a:buNone/>
              <a:defRPr sz="992"/>
            </a:lvl4pPr>
            <a:lvl5pPr marL="1134039" indent="0" algn="ctr">
              <a:buNone/>
              <a:defRPr sz="992"/>
            </a:lvl5pPr>
            <a:lvl6pPr marL="1417549" indent="0" algn="ctr">
              <a:buNone/>
              <a:defRPr sz="992"/>
            </a:lvl6pPr>
            <a:lvl7pPr marL="1701058" indent="0" algn="ctr">
              <a:buNone/>
              <a:defRPr sz="992"/>
            </a:lvl7pPr>
            <a:lvl8pPr marL="1984568" indent="0" algn="ctr">
              <a:buNone/>
              <a:defRPr sz="992"/>
            </a:lvl8pPr>
            <a:lvl9pPr marL="2268078" indent="0" algn="ctr">
              <a:buNone/>
              <a:defRPr sz="992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94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35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2" y="252967"/>
            <a:ext cx="1630055" cy="402658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52967"/>
            <a:ext cx="4795669" cy="402658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47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52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1184548"/>
            <a:ext cx="6520220" cy="1976445"/>
          </a:xfrm>
        </p:spPr>
        <p:txBody>
          <a:bodyPr anchor="b"/>
          <a:lstStyle>
            <a:lvl1pPr>
              <a:defRPr sz="372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3179691"/>
            <a:ext cx="6520220" cy="1039366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1pPr>
            <a:lvl2pPr marL="283510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7019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52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403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54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105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456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807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13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264837"/>
            <a:ext cx="3212862" cy="30147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264837"/>
            <a:ext cx="3212862" cy="30147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54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52968"/>
            <a:ext cx="6520220" cy="91838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2" y="1164750"/>
            <a:ext cx="3198097" cy="570826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2" y="1735576"/>
            <a:ext cx="3198097" cy="2552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5" y="1164750"/>
            <a:ext cx="3213847" cy="570826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5" y="1735576"/>
            <a:ext cx="3213847" cy="2552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21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58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20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16759"/>
            <a:ext cx="2438192" cy="1108657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684112"/>
            <a:ext cx="3827085" cy="3376565"/>
          </a:xfrm>
        </p:spPr>
        <p:txBody>
          <a:bodyPr/>
          <a:lstStyle>
            <a:lvl1pPr>
              <a:defRPr sz="1984"/>
            </a:lvl1pPr>
            <a:lvl2pPr>
              <a:defRPr sz="1736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425417"/>
            <a:ext cx="2438192" cy="2640760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85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16759"/>
            <a:ext cx="2438192" cy="1108657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684112"/>
            <a:ext cx="3827085" cy="3376565"/>
          </a:xfrm>
        </p:spPr>
        <p:txBody>
          <a:bodyPr anchor="t"/>
          <a:lstStyle>
            <a:lvl1pPr marL="0" indent="0">
              <a:buNone/>
              <a:defRPr sz="1984"/>
            </a:lvl1pPr>
            <a:lvl2pPr marL="283510" indent="0">
              <a:buNone/>
              <a:defRPr sz="1736"/>
            </a:lvl2pPr>
            <a:lvl3pPr marL="567019" indent="0">
              <a:buNone/>
              <a:defRPr sz="1488"/>
            </a:lvl3pPr>
            <a:lvl4pPr marL="850529" indent="0">
              <a:buNone/>
              <a:defRPr sz="1240"/>
            </a:lvl4pPr>
            <a:lvl5pPr marL="1134039" indent="0">
              <a:buNone/>
              <a:defRPr sz="1240"/>
            </a:lvl5pPr>
            <a:lvl6pPr marL="1417549" indent="0">
              <a:buNone/>
              <a:defRPr sz="1240"/>
            </a:lvl6pPr>
            <a:lvl7pPr marL="1701058" indent="0">
              <a:buNone/>
              <a:defRPr sz="1240"/>
            </a:lvl7pPr>
            <a:lvl8pPr marL="1984568" indent="0">
              <a:buNone/>
              <a:defRPr sz="1240"/>
            </a:lvl8pPr>
            <a:lvl9pPr marL="2268078" indent="0">
              <a:buNone/>
              <a:defRPr sz="124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425417"/>
            <a:ext cx="2438192" cy="2640760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25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52968"/>
            <a:ext cx="6520220" cy="918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264837"/>
            <a:ext cx="6520220" cy="3014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403833"/>
            <a:ext cx="1700927" cy="252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403833"/>
            <a:ext cx="2551390" cy="252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403833"/>
            <a:ext cx="1700927" cy="252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63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67019" rtl="0" eaLnBrk="1" latinLnBrk="0" hangingPunct="1">
        <a:lnSpc>
          <a:spcPct val="90000"/>
        </a:lnSpc>
        <a:spcBef>
          <a:spcPct val="0"/>
        </a:spcBef>
        <a:buNone/>
        <a:defRPr sz="27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55" indent="-141755" algn="l" defTabSz="567019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25265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77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28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79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30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281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632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0983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701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52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54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105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56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807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ditable Hyd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56" y="475976"/>
            <a:ext cx="63531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7141"/>
          <a:stretch/>
        </p:blipFill>
        <p:spPr>
          <a:xfrm>
            <a:off x="1289369" y="660561"/>
            <a:ext cx="4854873" cy="3036510"/>
          </a:xfrm>
          <a:prstGeom prst="rect">
            <a:avLst/>
          </a:prstGeom>
        </p:spPr>
      </p:pic>
      <p:pic>
        <p:nvPicPr>
          <p:cNvPr id="6" name="Picture 2" descr="Editable Hydr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30" r="75616"/>
          <a:stretch/>
        </p:blipFill>
        <p:spPr bwMode="auto">
          <a:xfrm>
            <a:off x="531256" y="1779588"/>
            <a:ext cx="1549168" cy="251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Месяц 4"/>
          <p:cNvSpPr/>
          <p:nvPr/>
        </p:nvSpPr>
        <p:spPr>
          <a:xfrm rot="7959407">
            <a:off x="2017562" y="1714737"/>
            <a:ext cx="88692" cy="167077"/>
          </a:xfrm>
          <a:prstGeom prst="moon">
            <a:avLst>
              <a:gd name="adj" fmla="val 65460"/>
            </a:avLst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9133" t="9328" r="56979"/>
          <a:stretch/>
        </p:blipFill>
        <p:spPr>
          <a:xfrm>
            <a:off x="950051" y="2072125"/>
            <a:ext cx="1079674" cy="162494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l="9133" t="53448" r="56979" b="27282"/>
          <a:stretch/>
        </p:blipFill>
        <p:spPr>
          <a:xfrm>
            <a:off x="950051" y="3644268"/>
            <a:ext cx="1079674" cy="34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2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8" name="Picture 4" descr="Editable Hyd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62" y="0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198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0</Words>
  <Application>Microsoft Office PowerPoint</Application>
  <PresentationFormat>Произвольный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Логачева</dc:creator>
  <cp:lastModifiedBy>Елена Логачева</cp:lastModifiedBy>
  <cp:revision>7</cp:revision>
  <dcterms:created xsi:type="dcterms:W3CDTF">2016-09-27T17:51:44Z</dcterms:created>
  <dcterms:modified xsi:type="dcterms:W3CDTF">2016-09-27T18:11:52Z</dcterms:modified>
</cp:coreProperties>
</file>