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59" r:id="rId5"/>
    <p:sldId id="258" r:id="rId6"/>
    <p:sldId id="256" r:id="rId7"/>
    <p:sldId id="257" r:id="rId8"/>
  </p:sldIdLst>
  <p:sldSz cx="59039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89" y="600932"/>
            <a:ext cx="4427935" cy="1278361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1928591"/>
            <a:ext cx="4427935" cy="886523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195494"/>
            <a:ext cx="1273031" cy="311175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195494"/>
            <a:ext cx="3745295" cy="311175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915423"/>
            <a:ext cx="5092125" cy="1527403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2457276"/>
            <a:ext cx="5092125" cy="803225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4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977470"/>
            <a:ext cx="2509163" cy="23297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195494"/>
            <a:ext cx="5092125" cy="7097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900123"/>
            <a:ext cx="24976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1341259"/>
            <a:ext cx="24976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900123"/>
            <a:ext cx="2509932" cy="441136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1341259"/>
            <a:ext cx="2509932" cy="19727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7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528684"/>
            <a:ext cx="2988856" cy="2609420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244792"/>
            <a:ext cx="1904165" cy="856774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528684"/>
            <a:ext cx="2988856" cy="2609420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1101566"/>
            <a:ext cx="1904165" cy="2040788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195494"/>
            <a:ext cx="5092125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977470"/>
            <a:ext cx="5092125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748-C9B4-4458-9FF4-D05072825FDF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3403296"/>
            <a:ext cx="1992571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3403296"/>
            <a:ext cx="1328380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1453-5B1F-43EC-8F49-8C40F2BF62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972" t="12514" r="18062" b="14168"/>
          <a:stretch/>
        </p:blipFill>
        <p:spPr>
          <a:xfrm>
            <a:off x="-58478" y="0"/>
            <a:ext cx="5962391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4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86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29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234" t="12567" r="18685" b="15476"/>
          <a:stretch/>
        </p:blipFill>
        <p:spPr>
          <a:xfrm>
            <a:off x="0" y="1"/>
            <a:ext cx="5903914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162" t="13207" r="6245" b="5423"/>
          <a:stretch/>
        </p:blipFill>
        <p:spPr>
          <a:xfrm>
            <a:off x="0" y="0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312" t="12868" r="15065" b="5730"/>
          <a:stretch/>
        </p:blipFill>
        <p:spPr>
          <a:xfrm>
            <a:off x="0" y="1"/>
            <a:ext cx="5903913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4754" t="12721" r="13343" b="8522"/>
          <a:stretch/>
        </p:blipFill>
        <p:spPr>
          <a:xfrm>
            <a:off x="-63794" y="0"/>
            <a:ext cx="5967708" cy="36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9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Произвольный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9</cp:revision>
  <dcterms:created xsi:type="dcterms:W3CDTF">2016-09-27T14:10:32Z</dcterms:created>
  <dcterms:modified xsi:type="dcterms:W3CDTF">2016-09-27T16:05:34Z</dcterms:modified>
</cp:coreProperties>
</file>