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58" r:id="rId6"/>
    <p:sldId id="256" r:id="rId7"/>
    <p:sldId id="257" r:id="rId8"/>
  </p:sldIdLst>
  <p:sldSz cx="59039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89" y="600932"/>
            <a:ext cx="4427935" cy="1278361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1928591"/>
            <a:ext cx="4427935" cy="886523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195494"/>
            <a:ext cx="1273031" cy="311175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195494"/>
            <a:ext cx="3745295" cy="31117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915423"/>
            <a:ext cx="5092125" cy="1527403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2457276"/>
            <a:ext cx="5092125" cy="803225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195494"/>
            <a:ext cx="5092125" cy="7097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900123"/>
            <a:ext cx="24976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1341259"/>
            <a:ext cx="24976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900123"/>
            <a:ext cx="25099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1341259"/>
            <a:ext cx="25099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528684"/>
            <a:ext cx="2988856" cy="2609420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528684"/>
            <a:ext cx="2988856" cy="260942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195494"/>
            <a:ext cx="5092125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977470"/>
            <a:ext cx="5092125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3403296"/>
            <a:ext cx="19925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234" t="12567" r="18685" b="15476"/>
          <a:stretch/>
        </p:blipFill>
        <p:spPr>
          <a:xfrm>
            <a:off x="0" y="1"/>
            <a:ext cx="5903914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4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86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29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162" t="13207" r="6245" b="5423"/>
          <a:stretch/>
        </p:blipFill>
        <p:spPr>
          <a:xfrm>
            <a:off x="0" y="0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312" t="12868" r="15065" b="5730"/>
          <a:stretch/>
        </p:blipFill>
        <p:spPr>
          <a:xfrm>
            <a:off x="0" y="1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754" t="12721" r="13343" b="8522"/>
          <a:stretch/>
        </p:blipFill>
        <p:spPr>
          <a:xfrm>
            <a:off x="-63794" y="0"/>
            <a:ext cx="5967708" cy="3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9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7</cp:revision>
  <dcterms:created xsi:type="dcterms:W3CDTF">2016-09-27T14:10:32Z</dcterms:created>
  <dcterms:modified xsi:type="dcterms:W3CDTF">2016-09-27T15:45:40Z</dcterms:modified>
</cp:coreProperties>
</file>