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61" r:id="rId5"/>
    <p:sldId id="262" r:id="rId6"/>
    <p:sldId id="256" r:id="rId7"/>
    <p:sldId id="257" r:id="rId8"/>
  </p:sldIdLst>
  <p:sldSz cx="5903913" cy="36718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9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989" y="600932"/>
            <a:ext cx="4427935" cy="1278361"/>
          </a:xfrm>
        </p:spPr>
        <p:txBody>
          <a:bodyPr anchor="b"/>
          <a:lstStyle>
            <a:lvl1pPr algn="ctr">
              <a:defRPr sz="290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7989" y="1928591"/>
            <a:ext cx="4427935" cy="886523"/>
          </a:xfrm>
        </p:spPr>
        <p:txBody>
          <a:bodyPr/>
          <a:lstStyle>
            <a:lvl1pPr marL="0" indent="0" algn="ctr">
              <a:buNone/>
              <a:defRPr sz="1162"/>
            </a:lvl1pPr>
            <a:lvl2pPr marL="221376" indent="0" algn="ctr">
              <a:buNone/>
              <a:defRPr sz="968"/>
            </a:lvl2pPr>
            <a:lvl3pPr marL="442752" indent="0" algn="ctr">
              <a:buNone/>
              <a:defRPr sz="872"/>
            </a:lvl3pPr>
            <a:lvl4pPr marL="664129" indent="0" algn="ctr">
              <a:buNone/>
              <a:defRPr sz="775"/>
            </a:lvl4pPr>
            <a:lvl5pPr marL="885505" indent="0" algn="ctr">
              <a:buNone/>
              <a:defRPr sz="775"/>
            </a:lvl5pPr>
            <a:lvl6pPr marL="1106881" indent="0" algn="ctr">
              <a:buNone/>
              <a:defRPr sz="775"/>
            </a:lvl6pPr>
            <a:lvl7pPr marL="1328257" indent="0" algn="ctr">
              <a:buNone/>
              <a:defRPr sz="775"/>
            </a:lvl7pPr>
            <a:lvl8pPr marL="1549634" indent="0" algn="ctr">
              <a:buNone/>
              <a:defRPr sz="775"/>
            </a:lvl8pPr>
            <a:lvl9pPr marL="1771010" indent="0" algn="ctr">
              <a:buNone/>
              <a:defRPr sz="775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14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53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24988" y="195494"/>
            <a:ext cx="1273031" cy="311175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5894" y="195494"/>
            <a:ext cx="3745295" cy="311175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18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57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819" y="915423"/>
            <a:ext cx="5092125" cy="1527403"/>
          </a:xfrm>
        </p:spPr>
        <p:txBody>
          <a:bodyPr anchor="b"/>
          <a:lstStyle>
            <a:lvl1pPr>
              <a:defRPr sz="290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819" y="2457276"/>
            <a:ext cx="5092125" cy="803225"/>
          </a:xfrm>
        </p:spPr>
        <p:txBody>
          <a:bodyPr/>
          <a:lstStyle>
            <a:lvl1pPr marL="0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1pPr>
            <a:lvl2pPr marL="221376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2pPr>
            <a:lvl3pPr marL="442752" indent="0">
              <a:buNone/>
              <a:defRPr sz="872">
                <a:solidFill>
                  <a:schemeClr val="tx1">
                    <a:tint val="75000"/>
                  </a:schemeClr>
                </a:solidFill>
              </a:defRPr>
            </a:lvl3pPr>
            <a:lvl4pPr marL="664129" indent="0">
              <a:buNone/>
              <a:defRPr sz="775">
                <a:solidFill>
                  <a:schemeClr val="tx1">
                    <a:tint val="75000"/>
                  </a:schemeClr>
                </a:solidFill>
              </a:defRPr>
            </a:lvl4pPr>
            <a:lvl5pPr marL="885505" indent="0">
              <a:buNone/>
              <a:defRPr sz="775">
                <a:solidFill>
                  <a:schemeClr val="tx1">
                    <a:tint val="75000"/>
                  </a:schemeClr>
                </a:solidFill>
              </a:defRPr>
            </a:lvl5pPr>
            <a:lvl6pPr marL="1106881" indent="0">
              <a:buNone/>
              <a:defRPr sz="775">
                <a:solidFill>
                  <a:schemeClr val="tx1">
                    <a:tint val="75000"/>
                  </a:schemeClr>
                </a:solidFill>
              </a:defRPr>
            </a:lvl6pPr>
            <a:lvl7pPr marL="1328257" indent="0">
              <a:buNone/>
              <a:defRPr sz="775">
                <a:solidFill>
                  <a:schemeClr val="tx1">
                    <a:tint val="75000"/>
                  </a:schemeClr>
                </a:solidFill>
              </a:defRPr>
            </a:lvl7pPr>
            <a:lvl8pPr marL="1549634" indent="0">
              <a:buNone/>
              <a:defRPr sz="775">
                <a:solidFill>
                  <a:schemeClr val="tx1">
                    <a:tint val="75000"/>
                  </a:schemeClr>
                </a:solidFill>
              </a:defRPr>
            </a:lvl8pPr>
            <a:lvl9pPr marL="1771010" indent="0">
              <a:buNone/>
              <a:defRPr sz="7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74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5894" y="977470"/>
            <a:ext cx="2509163" cy="23297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8856" y="977470"/>
            <a:ext cx="2509163" cy="23297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48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663" y="195494"/>
            <a:ext cx="5092125" cy="7097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663" y="900123"/>
            <a:ext cx="2497632" cy="441136"/>
          </a:xfrm>
        </p:spPr>
        <p:txBody>
          <a:bodyPr anchor="b"/>
          <a:lstStyle>
            <a:lvl1pPr marL="0" indent="0">
              <a:buNone/>
              <a:defRPr sz="1162" b="1"/>
            </a:lvl1pPr>
            <a:lvl2pPr marL="221376" indent="0">
              <a:buNone/>
              <a:defRPr sz="968" b="1"/>
            </a:lvl2pPr>
            <a:lvl3pPr marL="442752" indent="0">
              <a:buNone/>
              <a:defRPr sz="872" b="1"/>
            </a:lvl3pPr>
            <a:lvl4pPr marL="664129" indent="0">
              <a:buNone/>
              <a:defRPr sz="775" b="1"/>
            </a:lvl4pPr>
            <a:lvl5pPr marL="885505" indent="0">
              <a:buNone/>
              <a:defRPr sz="775" b="1"/>
            </a:lvl5pPr>
            <a:lvl6pPr marL="1106881" indent="0">
              <a:buNone/>
              <a:defRPr sz="775" b="1"/>
            </a:lvl6pPr>
            <a:lvl7pPr marL="1328257" indent="0">
              <a:buNone/>
              <a:defRPr sz="775" b="1"/>
            </a:lvl7pPr>
            <a:lvl8pPr marL="1549634" indent="0">
              <a:buNone/>
              <a:defRPr sz="775" b="1"/>
            </a:lvl8pPr>
            <a:lvl9pPr marL="1771010" indent="0">
              <a:buNone/>
              <a:defRPr sz="775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663" y="1341259"/>
            <a:ext cx="2497632" cy="19727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88856" y="900123"/>
            <a:ext cx="2509932" cy="441136"/>
          </a:xfrm>
        </p:spPr>
        <p:txBody>
          <a:bodyPr anchor="b"/>
          <a:lstStyle>
            <a:lvl1pPr marL="0" indent="0">
              <a:buNone/>
              <a:defRPr sz="1162" b="1"/>
            </a:lvl1pPr>
            <a:lvl2pPr marL="221376" indent="0">
              <a:buNone/>
              <a:defRPr sz="968" b="1"/>
            </a:lvl2pPr>
            <a:lvl3pPr marL="442752" indent="0">
              <a:buNone/>
              <a:defRPr sz="872" b="1"/>
            </a:lvl3pPr>
            <a:lvl4pPr marL="664129" indent="0">
              <a:buNone/>
              <a:defRPr sz="775" b="1"/>
            </a:lvl4pPr>
            <a:lvl5pPr marL="885505" indent="0">
              <a:buNone/>
              <a:defRPr sz="775" b="1"/>
            </a:lvl5pPr>
            <a:lvl6pPr marL="1106881" indent="0">
              <a:buNone/>
              <a:defRPr sz="775" b="1"/>
            </a:lvl6pPr>
            <a:lvl7pPr marL="1328257" indent="0">
              <a:buNone/>
              <a:defRPr sz="775" b="1"/>
            </a:lvl7pPr>
            <a:lvl8pPr marL="1549634" indent="0">
              <a:buNone/>
              <a:defRPr sz="775" b="1"/>
            </a:lvl8pPr>
            <a:lvl9pPr marL="1771010" indent="0">
              <a:buNone/>
              <a:defRPr sz="775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88856" y="1341259"/>
            <a:ext cx="2509932" cy="19727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22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19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27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663" y="244792"/>
            <a:ext cx="1904165" cy="856774"/>
          </a:xfrm>
        </p:spPr>
        <p:txBody>
          <a:bodyPr anchor="b"/>
          <a:lstStyle>
            <a:lvl1pPr>
              <a:defRPr sz="154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9932" y="528684"/>
            <a:ext cx="2988856" cy="2609420"/>
          </a:xfrm>
        </p:spPr>
        <p:txBody>
          <a:bodyPr/>
          <a:lstStyle>
            <a:lvl1pPr>
              <a:defRPr sz="1549"/>
            </a:lvl1pPr>
            <a:lvl2pPr>
              <a:defRPr sz="1356"/>
            </a:lvl2pPr>
            <a:lvl3pPr>
              <a:defRPr sz="1162"/>
            </a:lvl3pPr>
            <a:lvl4pPr>
              <a:defRPr sz="968"/>
            </a:lvl4pPr>
            <a:lvl5pPr>
              <a:defRPr sz="968"/>
            </a:lvl5pPr>
            <a:lvl6pPr>
              <a:defRPr sz="968"/>
            </a:lvl6pPr>
            <a:lvl7pPr>
              <a:defRPr sz="968"/>
            </a:lvl7pPr>
            <a:lvl8pPr>
              <a:defRPr sz="968"/>
            </a:lvl8pPr>
            <a:lvl9pPr>
              <a:defRPr sz="968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663" y="1101566"/>
            <a:ext cx="1904165" cy="2040788"/>
          </a:xfrm>
        </p:spPr>
        <p:txBody>
          <a:bodyPr/>
          <a:lstStyle>
            <a:lvl1pPr marL="0" indent="0">
              <a:buNone/>
              <a:defRPr sz="775"/>
            </a:lvl1pPr>
            <a:lvl2pPr marL="221376" indent="0">
              <a:buNone/>
              <a:defRPr sz="678"/>
            </a:lvl2pPr>
            <a:lvl3pPr marL="442752" indent="0">
              <a:buNone/>
              <a:defRPr sz="581"/>
            </a:lvl3pPr>
            <a:lvl4pPr marL="664129" indent="0">
              <a:buNone/>
              <a:defRPr sz="484"/>
            </a:lvl4pPr>
            <a:lvl5pPr marL="885505" indent="0">
              <a:buNone/>
              <a:defRPr sz="484"/>
            </a:lvl5pPr>
            <a:lvl6pPr marL="1106881" indent="0">
              <a:buNone/>
              <a:defRPr sz="484"/>
            </a:lvl6pPr>
            <a:lvl7pPr marL="1328257" indent="0">
              <a:buNone/>
              <a:defRPr sz="484"/>
            </a:lvl7pPr>
            <a:lvl8pPr marL="1549634" indent="0">
              <a:buNone/>
              <a:defRPr sz="484"/>
            </a:lvl8pPr>
            <a:lvl9pPr marL="1771010" indent="0">
              <a:buNone/>
              <a:defRPr sz="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60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663" y="244792"/>
            <a:ext cx="1904165" cy="856774"/>
          </a:xfrm>
        </p:spPr>
        <p:txBody>
          <a:bodyPr anchor="b"/>
          <a:lstStyle>
            <a:lvl1pPr>
              <a:defRPr sz="154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09932" y="528684"/>
            <a:ext cx="2988856" cy="2609420"/>
          </a:xfrm>
        </p:spPr>
        <p:txBody>
          <a:bodyPr anchor="t"/>
          <a:lstStyle>
            <a:lvl1pPr marL="0" indent="0">
              <a:buNone/>
              <a:defRPr sz="1549"/>
            </a:lvl1pPr>
            <a:lvl2pPr marL="221376" indent="0">
              <a:buNone/>
              <a:defRPr sz="1356"/>
            </a:lvl2pPr>
            <a:lvl3pPr marL="442752" indent="0">
              <a:buNone/>
              <a:defRPr sz="1162"/>
            </a:lvl3pPr>
            <a:lvl4pPr marL="664129" indent="0">
              <a:buNone/>
              <a:defRPr sz="968"/>
            </a:lvl4pPr>
            <a:lvl5pPr marL="885505" indent="0">
              <a:buNone/>
              <a:defRPr sz="968"/>
            </a:lvl5pPr>
            <a:lvl6pPr marL="1106881" indent="0">
              <a:buNone/>
              <a:defRPr sz="968"/>
            </a:lvl6pPr>
            <a:lvl7pPr marL="1328257" indent="0">
              <a:buNone/>
              <a:defRPr sz="968"/>
            </a:lvl7pPr>
            <a:lvl8pPr marL="1549634" indent="0">
              <a:buNone/>
              <a:defRPr sz="968"/>
            </a:lvl8pPr>
            <a:lvl9pPr marL="1771010" indent="0">
              <a:buNone/>
              <a:defRPr sz="968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663" y="1101566"/>
            <a:ext cx="1904165" cy="2040788"/>
          </a:xfrm>
        </p:spPr>
        <p:txBody>
          <a:bodyPr/>
          <a:lstStyle>
            <a:lvl1pPr marL="0" indent="0">
              <a:buNone/>
              <a:defRPr sz="775"/>
            </a:lvl1pPr>
            <a:lvl2pPr marL="221376" indent="0">
              <a:buNone/>
              <a:defRPr sz="678"/>
            </a:lvl2pPr>
            <a:lvl3pPr marL="442752" indent="0">
              <a:buNone/>
              <a:defRPr sz="581"/>
            </a:lvl3pPr>
            <a:lvl4pPr marL="664129" indent="0">
              <a:buNone/>
              <a:defRPr sz="484"/>
            </a:lvl4pPr>
            <a:lvl5pPr marL="885505" indent="0">
              <a:buNone/>
              <a:defRPr sz="484"/>
            </a:lvl5pPr>
            <a:lvl6pPr marL="1106881" indent="0">
              <a:buNone/>
              <a:defRPr sz="484"/>
            </a:lvl6pPr>
            <a:lvl7pPr marL="1328257" indent="0">
              <a:buNone/>
              <a:defRPr sz="484"/>
            </a:lvl7pPr>
            <a:lvl8pPr marL="1549634" indent="0">
              <a:buNone/>
              <a:defRPr sz="484"/>
            </a:lvl8pPr>
            <a:lvl9pPr marL="1771010" indent="0">
              <a:buNone/>
              <a:defRPr sz="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7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5894" y="195494"/>
            <a:ext cx="5092125" cy="709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894" y="977470"/>
            <a:ext cx="5092125" cy="2329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5894" y="3403296"/>
            <a:ext cx="1328380" cy="195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55671" y="3403296"/>
            <a:ext cx="1992571" cy="195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69639" y="3403296"/>
            <a:ext cx="1328380" cy="195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13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42752" rtl="0" eaLnBrk="1" latinLnBrk="0" hangingPunct="1">
        <a:lnSpc>
          <a:spcPct val="90000"/>
        </a:lnSpc>
        <a:spcBef>
          <a:spcPct val="0"/>
        </a:spcBef>
        <a:buNone/>
        <a:defRPr sz="21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88" indent="-110688" algn="l" defTabSz="442752" rtl="0" eaLnBrk="1" latinLnBrk="0" hangingPunct="1">
        <a:lnSpc>
          <a:spcPct val="90000"/>
        </a:lnSpc>
        <a:spcBef>
          <a:spcPts val="484"/>
        </a:spcBef>
        <a:buFont typeface="Arial" panose="020B0604020202020204" pitchFamily="34" charset="0"/>
        <a:buChar char="•"/>
        <a:defRPr sz="1356" kern="1200">
          <a:solidFill>
            <a:schemeClr val="tx1"/>
          </a:solidFill>
          <a:latin typeface="+mn-lt"/>
          <a:ea typeface="+mn-ea"/>
          <a:cs typeface="+mn-cs"/>
        </a:defRPr>
      </a:lvl1pPr>
      <a:lvl2pPr marL="332064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2pPr>
      <a:lvl3pPr marL="553441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968" kern="1200">
          <a:solidFill>
            <a:schemeClr val="tx1"/>
          </a:solidFill>
          <a:latin typeface="+mn-lt"/>
          <a:ea typeface="+mn-ea"/>
          <a:cs typeface="+mn-cs"/>
        </a:defRPr>
      </a:lvl3pPr>
      <a:lvl4pPr marL="774817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4pPr>
      <a:lvl5pPr marL="996193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5pPr>
      <a:lvl6pPr marL="1217569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6pPr>
      <a:lvl7pPr marL="1438946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7pPr>
      <a:lvl8pPr marL="1660322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8pPr>
      <a:lvl9pPr marL="1881698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1pPr>
      <a:lvl2pPr marL="221376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2pPr>
      <a:lvl3pPr marL="442752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3pPr>
      <a:lvl4pPr marL="664129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4pPr>
      <a:lvl5pPr marL="885505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5pPr>
      <a:lvl6pPr marL="1106881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6pPr>
      <a:lvl7pPr marL="1328257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7pPr>
      <a:lvl8pPr marL="1549634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8pPr>
      <a:lvl9pPr marL="1771010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0162" t="13207" r="6245" b="5423"/>
          <a:stretch/>
        </p:blipFill>
        <p:spPr>
          <a:xfrm>
            <a:off x="0" y="0"/>
            <a:ext cx="5903913" cy="36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9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637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54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86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029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1312" t="12868" r="15065" b="5730"/>
          <a:stretch/>
        </p:blipFill>
        <p:spPr>
          <a:xfrm>
            <a:off x="0" y="1"/>
            <a:ext cx="5903913" cy="36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9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14754" t="12721" r="13343" b="8522"/>
          <a:stretch/>
        </p:blipFill>
        <p:spPr>
          <a:xfrm>
            <a:off x="-63794" y="0"/>
            <a:ext cx="5967708" cy="367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694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Office PowerPoint</Application>
  <PresentationFormat>Произвольный</PresentationFormat>
  <Paragraphs>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6</cp:revision>
  <dcterms:created xsi:type="dcterms:W3CDTF">2016-09-27T14:10:32Z</dcterms:created>
  <dcterms:modified xsi:type="dcterms:W3CDTF">2016-09-27T15:33:17Z</dcterms:modified>
</cp:coreProperties>
</file>