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3" r:id="rId9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29.09.2016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16-new-ba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2" y="2899765"/>
            <a:ext cx="3321390" cy="12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-43" t="32602" b="16859"/>
          <a:stretch/>
        </p:blipFill>
        <p:spPr>
          <a:xfrm>
            <a:off x="171112" y="131567"/>
            <a:ext cx="7163823" cy="2035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1112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Badges for best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149" y="2271614"/>
            <a:ext cx="66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Easy to share any content, pictures, videos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pic>
        <p:nvPicPr>
          <p:cNvPr id="1028" name="Picture 4" descr="Картинки по запросу discourse invite us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107" r="1235" b="3720"/>
          <a:stretch/>
        </p:blipFill>
        <p:spPr bwMode="auto">
          <a:xfrm>
            <a:off x="3826778" y="3006337"/>
            <a:ext cx="3435032" cy="1182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26778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Invite new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18</Words>
  <Application>Microsoft Office PowerPoint</Application>
  <PresentationFormat>Произвольный</PresentationFormat>
  <Paragraphs>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TV Section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22</cp:revision>
  <dcterms:created xsi:type="dcterms:W3CDTF">2016-09-27T17:51:44Z</dcterms:created>
  <dcterms:modified xsi:type="dcterms:W3CDTF">2016-09-29T13:23:08Z</dcterms:modified>
</cp:coreProperties>
</file>