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0" r:id="rId3"/>
    <p:sldId id="259" r:id="rId4"/>
    <p:sldId id="257" r:id="rId5"/>
    <p:sldId id="258" r:id="rId6"/>
    <p:sldId id="256" r:id="rId7"/>
    <p:sldId id="262" r:id="rId8"/>
    <p:sldId id="264" r:id="rId9"/>
    <p:sldId id="265" r:id="rId10"/>
    <p:sldId id="263" r:id="rId11"/>
  </p:sldIdLst>
  <p:sldSz cx="7559675" cy="4751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77600"/>
            <a:ext cx="5669756" cy="1654187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495579"/>
            <a:ext cx="5669756" cy="1147152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94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35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52967"/>
            <a:ext cx="1630055" cy="402658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52967"/>
            <a:ext cx="4795669" cy="402658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4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5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184548"/>
            <a:ext cx="6520220" cy="1976445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179691"/>
            <a:ext cx="6520220" cy="1039366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13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54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52968"/>
            <a:ext cx="6520220" cy="91838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64750"/>
            <a:ext cx="319809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35576"/>
            <a:ext cx="319809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64750"/>
            <a:ext cx="321384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35576"/>
            <a:ext cx="321384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121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58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2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84112"/>
            <a:ext cx="3827085" cy="3376565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8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84112"/>
            <a:ext cx="3827085" cy="3376565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2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52968"/>
            <a:ext cx="6520220" cy="91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64837"/>
            <a:ext cx="6520220" cy="301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403833"/>
            <a:ext cx="2551390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6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16-new-bad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2" y="2899765"/>
            <a:ext cx="3321390" cy="12886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-43" t="32602" b="16859"/>
          <a:stretch/>
        </p:blipFill>
        <p:spPr>
          <a:xfrm>
            <a:off x="171112" y="131567"/>
            <a:ext cx="7163823" cy="20356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171112" y="4262815"/>
            <a:ext cx="37782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Badges for best members</a:t>
            </a:r>
            <a:endParaRPr lang="en-US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7149" y="2271614"/>
            <a:ext cx="665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Easy to share any content, pictures, videos</a:t>
            </a:r>
            <a:endParaRPr lang="en-US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</p:txBody>
      </p:sp>
      <p:pic>
        <p:nvPicPr>
          <p:cNvPr id="1028" name="Picture 4" descr="Картинки по запросу discourse invite us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t="4107" r="1235" b="3720"/>
          <a:stretch/>
        </p:blipFill>
        <p:spPr bwMode="auto">
          <a:xfrm>
            <a:off x="3826778" y="3006337"/>
            <a:ext cx="3435032" cy="1182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826778" y="4262815"/>
            <a:ext cx="37782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Invite new members</a:t>
            </a:r>
            <a:endParaRPr lang="en-US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5460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6941" t="19951" r="9864" b="22074"/>
          <a:stretch/>
        </p:blipFill>
        <p:spPr>
          <a:xfrm>
            <a:off x="-190774" y="0"/>
            <a:ext cx="7750450" cy="47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course.org/about/images/trust-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1" y="450336"/>
            <a:ext cx="2739978" cy="10468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discourse flag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84" y="1217426"/>
            <a:ext cx="4152900" cy="11049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iscourse.org/about/images/community-mode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29" y="2197191"/>
            <a:ext cx="3202956" cy="1517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5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0010" t="1395" r="10989" b="24894"/>
          <a:stretch/>
        </p:blipFill>
        <p:spPr>
          <a:xfrm>
            <a:off x="806069" y="846669"/>
            <a:ext cx="6620599" cy="34747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57" t="14066" r="93014" b="74387"/>
          <a:stretch/>
        </p:blipFill>
        <p:spPr>
          <a:xfrm>
            <a:off x="656971" y="55101"/>
            <a:ext cx="833163" cy="8042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6121" t="14066" r="70695" b="75696"/>
          <a:stretch/>
        </p:blipFill>
        <p:spPr>
          <a:xfrm>
            <a:off x="1415626" y="81282"/>
            <a:ext cx="1632373" cy="71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9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6" y="475976"/>
            <a:ext cx="63531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7141"/>
          <a:stretch/>
        </p:blipFill>
        <p:spPr>
          <a:xfrm>
            <a:off x="1289369" y="660561"/>
            <a:ext cx="4854873" cy="3036510"/>
          </a:xfrm>
          <a:prstGeom prst="rect">
            <a:avLst/>
          </a:prstGeom>
        </p:spPr>
      </p:pic>
      <p:pic>
        <p:nvPicPr>
          <p:cNvPr id="6" name="Picture 2" descr="Editable Hyd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0" r="75616"/>
          <a:stretch/>
        </p:blipFill>
        <p:spPr bwMode="auto">
          <a:xfrm>
            <a:off x="531256" y="1779588"/>
            <a:ext cx="1549168" cy="251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Месяц 4"/>
          <p:cNvSpPr/>
          <p:nvPr/>
        </p:nvSpPr>
        <p:spPr>
          <a:xfrm rot="7959407">
            <a:off x="2017562" y="1714737"/>
            <a:ext cx="88692" cy="167077"/>
          </a:xfrm>
          <a:prstGeom prst="moon">
            <a:avLst>
              <a:gd name="adj" fmla="val 6546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9133" t="9328" r="56979"/>
          <a:stretch/>
        </p:blipFill>
        <p:spPr>
          <a:xfrm>
            <a:off x="950051" y="2072125"/>
            <a:ext cx="1079674" cy="162494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9133" t="53448" r="56979" b="27282"/>
          <a:stretch/>
        </p:blipFill>
        <p:spPr>
          <a:xfrm>
            <a:off x="950051" y="3644268"/>
            <a:ext cx="1079674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2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270" r="5970"/>
          <a:stretch/>
        </p:blipFill>
        <p:spPr>
          <a:xfrm>
            <a:off x="1223586" y="536283"/>
            <a:ext cx="5946530" cy="372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2" y="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Section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92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9748" t="24174" r="62022" b="45002"/>
          <a:stretch/>
        </p:blipFill>
        <p:spPr>
          <a:xfrm>
            <a:off x="0" y="0"/>
            <a:ext cx="7735873" cy="475138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42862" y="2190234"/>
            <a:ext cx="487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Open Sans"/>
              </a:rPr>
              <a:t>YochTV provides natural video integration </a:t>
            </a:r>
            <a:endParaRPr lang="en-US" b="1" i="0" dirty="0">
              <a:solidFill>
                <a:srgbClr val="FFFFFF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7499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9748" t="24174" r="62022" b="45002"/>
          <a:stretch/>
        </p:blipFill>
        <p:spPr>
          <a:xfrm>
            <a:off x="0" y="0"/>
            <a:ext cx="7735873" cy="4751388"/>
          </a:xfrm>
          <a:prstGeom prst="rect">
            <a:avLst/>
          </a:prstGeom>
        </p:spPr>
      </p:pic>
      <p:sp>
        <p:nvSpPr>
          <p:cNvPr id="4" name="Равнобедренный треугольник 3"/>
          <p:cNvSpPr/>
          <p:nvPr/>
        </p:nvSpPr>
        <p:spPr>
          <a:xfrm rot="5400000">
            <a:off x="3114707" y="2168474"/>
            <a:ext cx="1506457" cy="414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293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23</Words>
  <Application>Microsoft Office PowerPoint</Application>
  <PresentationFormat>Произвольный</PresentationFormat>
  <Paragraphs>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TV Section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27</cp:revision>
  <dcterms:created xsi:type="dcterms:W3CDTF">2016-09-27T17:51:44Z</dcterms:created>
  <dcterms:modified xsi:type="dcterms:W3CDTF">2016-09-29T15:12:59Z</dcterms:modified>
</cp:coreProperties>
</file>