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57" r:id="rId4"/>
    <p:sldId id="258" r:id="rId5"/>
    <p:sldId id="256" r:id="rId6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course.org/about/images/trus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" y="450336"/>
            <a:ext cx="2739978" cy="10468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iscourse fl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4" y="1217426"/>
            <a:ext cx="4152900" cy="1104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scourse.org/about/images/community-mod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9" y="2197191"/>
            <a:ext cx="3202956" cy="151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5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1223586" y="536283"/>
            <a:ext cx="5946530" cy="37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0</Words>
  <Application>Microsoft Office PowerPoint</Application>
  <PresentationFormat>Произвольный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13</cp:revision>
  <dcterms:created xsi:type="dcterms:W3CDTF">2016-09-27T17:51:44Z</dcterms:created>
  <dcterms:modified xsi:type="dcterms:W3CDTF">2016-09-27T19:52:24Z</dcterms:modified>
</cp:coreProperties>
</file>