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0" r:id="rId3"/>
    <p:sldId id="259" r:id="rId4"/>
    <p:sldId id="257" r:id="rId5"/>
    <p:sldId id="258" r:id="rId6"/>
    <p:sldId id="256" r:id="rId7"/>
  </p:sldIdLst>
  <p:sldSz cx="7559675" cy="47513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90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960" y="777600"/>
            <a:ext cx="5669756" cy="1654187"/>
          </a:xfrm>
        </p:spPr>
        <p:txBody>
          <a:bodyPr anchor="b"/>
          <a:lstStyle>
            <a:lvl1pPr algn="ctr">
              <a:defRPr sz="372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2495579"/>
            <a:ext cx="5669756" cy="1147152"/>
          </a:xfrm>
        </p:spPr>
        <p:txBody>
          <a:bodyPr/>
          <a:lstStyle>
            <a:lvl1pPr marL="0" indent="0" algn="ctr">
              <a:buNone/>
              <a:defRPr sz="1488"/>
            </a:lvl1pPr>
            <a:lvl2pPr marL="283510" indent="0" algn="ctr">
              <a:buNone/>
              <a:defRPr sz="1240"/>
            </a:lvl2pPr>
            <a:lvl3pPr marL="567019" indent="0" algn="ctr">
              <a:buNone/>
              <a:defRPr sz="1116"/>
            </a:lvl3pPr>
            <a:lvl4pPr marL="850529" indent="0" algn="ctr">
              <a:buNone/>
              <a:defRPr sz="992"/>
            </a:lvl4pPr>
            <a:lvl5pPr marL="1134039" indent="0" algn="ctr">
              <a:buNone/>
              <a:defRPr sz="992"/>
            </a:lvl5pPr>
            <a:lvl6pPr marL="1417549" indent="0" algn="ctr">
              <a:buNone/>
              <a:defRPr sz="992"/>
            </a:lvl6pPr>
            <a:lvl7pPr marL="1701058" indent="0" algn="ctr">
              <a:buNone/>
              <a:defRPr sz="992"/>
            </a:lvl7pPr>
            <a:lvl8pPr marL="1984568" indent="0" algn="ctr">
              <a:buNone/>
              <a:defRPr sz="992"/>
            </a:lvl8pPr>
            <a:lvl9pPr marL="2268078" indent="0" algn="ctr">
              <a:buNone/>
              <a:defRPr sz="992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E496-6DF6-463D-8B4A-159ADA022EF7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3D4-D3C3-4848-9E57-77C4AAC17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8946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E496-6DF6-463D-8B4A-159ADA022EF7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3D4-D3C3-4848-9E57-77C4AAC17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535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2" y="252967"/>
            <a:ext cx="1630055" cy="402658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252967"/>
            <a:ext cx="4795669" cy="402658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E496-6DF6-463D-8B4A-159ADA022EF7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3D4-D3C3-4848-9E57-77C4AAC17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6471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E496-6DF6-463D-8B4A-159ADA022EF7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3D4-D3C3-4848-9E57-77C4AAC17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3529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0" y="1184548"/>
            <a:ext cx="6520220" cy="1976445"/>
          </a:xfrm>
        </p:spPr>
        <p:txBody>
          <a:bodyPr anchor="b"/>
          <a:lstStyle>
            <a:lvl1pPr>
              <a:defRPr sz="372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0" y="3179691"/>
            <a:ext cx="6520220" cy="1039366"/>
          </a:xfrm>
        </p:spPr>
        <p:txBody>
          <a:bodyPr/>
          <a:lstStyle>
            <a:lvl1pPr marL="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1pPr>
            <a:lvl2pPr marL="283510" indent="0">
              <a:buNone/>
              <a:defRPr sz="1240">
                <a:solidFill>
                  <a:schemeClr val="tx1">
                    <a:tint val="75000"/>
                  </a:schemeClr>
                </a:solidFill>
              </a:defRPr>
            </a:lvl2pPr>
            <a:lvl3pPr marL="567019" indent="0">
              <a:buNone/>
              <a:defRPr sz="1116">
                <a:solidFill>
                  <a:schemeClr val="tx1">
                    <a:tint val="75000"/>
                  </a:schemeClr>
                </a:solidFill>
              </a:defRPr>
            </a:lvl3pPr>
            <a:lvl4pPr marL="850529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4pPr>
            <a:lvl5pPr marL="1134039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5pPr>
            <a:lvl6pPr marL="1417549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6pPr>
            <a:lvl7pPr marL="1701058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7pPr>
            <a:lvl8pPr marL="1984568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8pPr>
            <a:lvl9pPr marL="2268078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E496-6DF6-463D-8B4A-159ADA022EF7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3D4-D3C3-4848-9E57-77C4AAC17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5133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264837"/>
            <a:ext cx="3212862" cy="30147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264837"/>
            <a:ext cx="3212862" cy="30147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E496-6DF6-463D-8B4A-159ADA022EF7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3D4-D3C3-4848-9E57-77C4AAC17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654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52968"/>
            <a:ext cx="6520220" cy="91838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2" y="1164750"/>
            <a:ext cx="3198097" cy="570826"/>
          </a:xfrm>
        </p:spPr>
        <p:txBody>
          <a:bodyPr anchor="b"/>
          <a:lstStyle>
            <a:lvl1pPr marL="0" indent="0">
              <a:buNone/>
              <a:defRPr sz="1488" b="1"/>
            </a:lvl1pPr>
            <a:lvl2pPr marL="283510" indent="0">
              <a:buNone/>
              <a:defRPr sz="1240" b="1"/>
            </a:lvl2pPr>
            <a:lvl3pPr marL="567019" indent="0">
              <a:buNone/>
              <a:defRPr sz="1116" b="1"/>
            </a:lvl3pPr>
            <a:lvl4pPr marL="850529" indent="0">
              <a:buNone/>
              <a:defRPr sz="992" b="1"/>
            </a:lvl4pPr>
            <a:lvl5pPr marL="1134039" indent="0">
              <a:buNone/>
              <a:defRPr sz="992" b="1"/>
            </a:lvl5pPr>
            <a:lvl6pPr marL="1417549" indent="0">
              <a:buNone/>
              <a:defRPr sz="992" b="1"/>
            </a:lvl6pPr>
            <a:lvl7pPr marL="1701058" indent="0">
              <a:buNone/>
              <a:defRPr sz="992" b="1"/>
            </a:lvl7pPr>
            <a:lvl8pPr marL="1984568" indent="0">
              <a:buNone/>
              <a:defRPr sz="992" b="1"/>
            </a:lvl8pPr>
            <a:lvl9pPr marL="2268078" indent="0">
              <a:buNone/>
              <a:defRPr sz="992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2" y="1735576"/>
            <a:ext cx="3198097" cy="2552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5" y="1164750"/>
            <a:ext cx="3213847" cy="570826"/>
          </a:xfrm>
        </p:spPr>
        <p:txBody>
          <a:bodyPr anchor="b"/>
          <a:lstStyle>
            <a:lvl1pPr marL="0" indent="0">
              <a:buNone/>
              <a:defRPr sz="1488" b="1"/>
            </a:lvl1pPr>
            <a:lvl2pPr marL="283510" indent="0">
              <a:buNone/>
              <a:defRPr sz="1240" b="1"/>
            </a:lvl2pPr>
            <a:lvl3pPr marL="567019" indent="0">
              <a:buNone/>
              <a:defRPr sz="1116" b="1"/>
            </a:lvl3pPr>
            <a:lvl4pPr marL="850529" indent="0">
              <a:buNone/>
              <a:defRPr sz="992" b="1"/>
            </a:lvl4pPr>
            <a:lvl5pPr marL="1134039" indent="0">
              <a:buNone/>
              <a:defRPr sz="992" b="1"/>
            </a:lvl5pPr>
            <a:lvl6pPr marL="1417549" indent="0">
              <a:buNone/>
              <a:defRPr sz="992" b="1"/>
            </a:lvl6pPr>
            <a:lvl7pPr marL="1701058" indent="0">
              <a:buNone/>
              <a:defRPr sz="992" b="1"/>
            </a:lvl7pPr>
            <a:lvl8pPr marL="1984568" indent="0">
              <a:buNone/>
              <a:defRPr sz="992" b="1"/>
            </a:lvl8pPr>
            <a:lvl9pPr marL="2268078" indent="0">
              <a:buNone/>
              <a:defRPr sz="992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5" y="1735576"/>
            <a:ext cx="3213847" cy="2552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E496-6DF6-463D-8B4A-159ADA022EF7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3D4-D3C3-4848-9E57-77C4AAC17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214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E496-6DF6-463D-8B4A-159ADA022EF7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3D4-D3C3-4848-9E57-77C4AAC17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7581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E496-6DF6-463D-8B4A-159ADA022EF7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3D4-D3C3-4848-9E57-77C4AAC17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1203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16759"/>
            <a:ext cx="2438192" cy="1108657"/>
          </a:xfrm>
        </p:spPr>
        <p:txBody>
          <a:bodyPr anchor="b"/>
          <a:lstStyle>
            <a:lvl1pPr>
              <a:defRPr sz="1984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684112"/>
            <a:ext cx="3827085" cy="3376565"/>
          </a:xfrm>
        </p:spPr>
        <p:txBody>
          <a:bodyPr/>
          <a:lstStyle>
            <a:lvl1pPr>
              <a:defRPr sz="1984"/>
            </a:lvl1pPr>
            <a:lvl2pPr>
              <a:defRPr sz="1736"/>
            </a:lvl2pPr>
            <a:lvl3pPr>
              <a:defRPr sz="1488"/>
            </a:lvl3pPr>
            <a:lvl4pPr>
              <a:defRPr sz="1240"/>
            </a:lvl4pPr>
            <a:lvl5pPr>
              <a:defRPr sz="1240"/>
            </a:lvl5pPr>
            <a:lvl6pPr>
              <a:defRPr sz="1240"/>
            </a:lvl6pPr>
            <a:lvl7pPr>
              <a:defRPr sz="1240"/>
            </a:lvl7pPr>
            <a:lvl8pPr>
              <a:defRPr sz="1240"/>
            </a:lvl8pPr>
            <a:lvl9pPr>
              <a:defRPr sz="124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425417"/>
            <a:ext cx="2438192" cy="2640760"/>
          </a:xfrm>
        </p:spPr>
        <p:txBody>
          <a:bodyPr/>
          <a:lstStyle>
            <a:lvl1pPr marL="0" indent="0">
              <a:buNone/>
              <a:defRPr sz="992"/>
            </a:lvl1pPr>
            <a:lvl2pPr marL="283510" indent="0">
              <a:buNone/>
              <a:defRPr sz="868"/>
            </a:lvl2pPr>
            <a:lvl3pPr marL="567019" indent="0">
              <a:buNone/>
              <a:defRPr sz="744"/>
            </a:lvl3pPr>
            <a:lvl4pPr marL="850529" indent="0">
              <a:buNone/>
              <a:defRPr sz="620"/>
            </a:lvl4pPr>
            <a:lvl5pPr marL="1134039" indent="0">
              <a:buNone/>
              <a:defRPr sz="620"/>
            </a:lvl5pPr>
            <a:lvl6pPr marL="1417549" indent="0">
              <a:buNone/>
              <a:defRPr sz="620"/>
            </a:lvl6pPr>
            <a:lvl7pPr marL="1701058" indent="0">
              <a:buNone/>
              <a:defRPr sz="620"/>
            </a:lvl7pPr>
            <a:lvl8pPr marL="1984568" indent="0">
              <a:buNone/>
              <a:defRPr sz="620"/>
            </a:lvl8pPr>
            <a:lvl9pPr marL="2268078" indent="0">
              <a:buNone/>
              <a:defRPr sz="62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E496-6DF6-463D-8B4A-159ADA022EF7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3D4-D3C3-4848-9E57-77C4AAC17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0857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16759"/>
            <a:ext cx="2438192" cy="1108657"/>
          </a:xfrm>
        </p:spPr>
        <p:txBody>
          <a:bodyPr anchor="b"/>
          <a:lstStyle>
            <a:lvl1pPr>
              <a:defRPr sz="1984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684112"/>
            <a:ext cx="3827085" cy="3376565"/>
          </a:xfrm>
        </p:spPr>
        <p:txBody>
          <a:bodyPr anchor="t"/>
          <a:lstStyle>
            <a:lvl1pPr marL="0" indent="0">
              <a:buNone/>
              <a:defRPr sz="1984"/>
            </a:lvl1pPr>
            <a:lvl2pPr marL="283510" indent="0">
              <a:buNone/>
              <a:defRPr sz="1736"/>
            </a:lvl2pPr>
            <a:lvl3pPr marL="567019" indent="0">
              <a:buNone/>
              <a:defRPr sz="1488"/>
            </a:lvl3pPr>
            <a:lvl4pPr marL="850529" indent="0">
              <a:buNone/>
              <a:defRPr sz="1240"/>
            </a:lvl4pPr>
            <a:lvl5pPr marL="1134039" indent="0">
              <a:buNone/>
              <a:defRPr sz="1240"/>
            </a:lvl5pPr>
            <a:lvl6pPr marL="1417549" indent="0">
              <a:buNone/>
              <a:defRPr sz="1240"/>
            </a:lvl6pPr>
            <a:lvl7pPr marL="1701058" indent="0">
              <a:buNone/>
              <a:defRPr sz="1240"/>
            </a:lvl7pPr>
            <a:lvl8pPr marL="1984568" indent="0">
              <a:buNone/>
              <a:defRPr sz="1240"/>
            </a:lvl8pPr>
            <a:lvl9pPr marL="2268078" indent="0">
              <a:buNone/>
              <a:defRPr sz="124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425417"/>
            <a:ext cx="2438192" cy="2640760"/>
          </a:xfrm>
        </p:spPr>
        <p:txBody>
          <a:bodyPr/>
          <a:lstStyle>
            <a:lvl1pPr marL="0" indent="0">
              <a:buNone/>
              <a:defRPr sz="992"/>
            </a:lvl1pPr>
            <a:lvl2pPr marL="283510" indent="0">
              <a:buNone/>
              <a:defRPr sz="868"/>
            </a:lvl2pPr>
            <a:lvl3pPr marL="567019" indent="0">
              <a:buNone/>
              <a:defRPr sz="744"/>
            </a:lvl3pPr>
            <a:lvl4pPr marL="850529" indent="0">
              <a:buNone/>
              <a:defRPr sz="620"/>
            </a:lvl4pPr>
            <a:lvl5pPr marL="1134039" indent="0">
              <a:buNone/>
              <a:defRPr sz="620"/>
            </a:lvl5pPr>
            <a:lvl6pPr marL="1417549" indent="0">
              <a:buNone/>
              <a:defRPr sz="620"/>
            </a:lvl6pPr>
            <a:lvl7pPr marL="1701058" indent="0">
              <a:buNone/>
              <a:defRPr sz="620"/>
            </a:lvl7pPr>
            <a:lvl8pPr marL="1984568" indent="0">
              <a:buNone/>
              <a:defRPr sz="620"/>
            </a:lvl8pPr>
            <a:lvl9pPr marL="2268078" indent="0">
              <a:buNone/>
              <a:defRPr sz="62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E496-6DF6-463D-8B4A-159ADA022EF7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C3D4-D3C3-4848-9E57-77C4AAC17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3258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252968"/>
            <a:ext cx="6520220" cy="9183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264837"/>
            <a:ext cx="6520220" cy="3014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4403833"/>
            <a:ext cx="1700927" cy="252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8E496-6DF6-463D-8B4A-159ADA022EF7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4403833"/>
            <a:ext cx="2551390" cy="252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4403833"/>
            <a:ext cx="1700927" cy="252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6C3D4-D3C3-4848-9E57-77C4AAC17D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8630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67019" rtl="0" eaLnBrk="1" latinLnBrk="0" hangingPunct="1">
        <a:lnSpc>
          <a:spcPct val="90000"/>
        </a:lnSpc>
        <a:spcBef>
          <a:spcPct val="0"/>
        </a:spcBef>
        <a:buNone/>
        <a:defRPr sz="27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755" indent="-141755" algn="l" defTabSz="567019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1736" kern="1200">
          <a:solidFill>
            <a:schemeClr val="tx1"/>
          </a:solidFill>
          <a:latin typeface="+mn-lt"/>
          <a:ea typeface="+mn-ea"/>
          <a:cs typeface="+mn-cs"/>
        </a:defRPr>
      </a:lvl1pPr>
      <a:lvl2pPr marL="425265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08774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240" kern="1200">
          <a:solidFill>
            <a:schemeClr val="tx1"/>
          </a:solidFill>
          <a:latin typeface="+mn-lt"/>
          <a:ea typeface="+mn-ea"/>
          <a:cs typeface="+mn-cs"/>
        </a:defRPr>
      </a:lvl3pPr>
      <a:lvl4pPr marL="992284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4pPr>
      <a:lvl5pPr marL="1275794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5pPr>
      <a:lvl6pPr marL="1559303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6pPr>
      <a:lvl7pPr marL="1842813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7pPr>
      <a:lvl8pPr marL="2126323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8pPr>
      <a:lvl9pPr marL="2409833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1pPr>
      <a:lvl2pPr marL="283510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2pPr>
      <a:lvl3pPr marL="567019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3pPr>
      <a:lvl4pPr marL="850529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4pPr>
      <a:lvl5pPr marL="1134039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5pPr>
      <a:lvl6pPr marL="1417549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6pPr>
      <a:lvl7pPr marL="1701058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7pPr>
      <a:lvl8pPr marL="1984568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8pPr>
      <a:lvl9pPr marL="2268078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16-new-bad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12" y="2899765"/>
            <a:ext cx="3321390" cy="12886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l="-43" t="32602" b="16859"/>
          <a:stretch/>
        </p:blipFill>
        <p:spPr>
          <a:xfrm>
            <a:off x="171112" y="131567"/>
            <a:ext cx="7163823" cy="20356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Прямоугольник 4"/>
          <p:cNvSpPr/>
          <p:nvPr/>
        </p:nvSpPr>
        <p:spPr>
          <a:xfrm>
            <a:off x="171112" y="4262815"/>
            <a:ext cx="377825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</a:rPr>
              <a:t>Badges for best members</a:t>
            </a:r>
            <a:endParaRPr lang="en-US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Open Sans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67149" y="2271614"/>
            <a:ext cx="66507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</a:rPr>
              <a:t>Easy to share any content, pictures, videos</a:t>
            </a:r>
            <a:endParaRPr lang="en-US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Open Sans"/>
            </a:endParaRPr>
          </a:p>
        </p:txBody>
      </p:sp>
      <p:pic>
        <p:nvPicPr>
          <p:cNvPr id="1028" name="Picture 4" descr="Картинки по запросу discourse invite user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4" t="4107" r="1235" b="3720"/>
          <a:stretch/>
        </p:blipFill>
        <p:spPr bwMode="auto">
          <a:xfrm>
            <a:off x="3826778" y="3006337"/>
            <a:ext cx="3435032" cy="11820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3826778" y="4262815"/>
            <a:ext cx="377825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</a:rPr>
              <a:t>Invite new members</a:t>
            </a:r>
            <a:endParaRPr lang="en-US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954602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discourse.org/about/images/trust-syste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721" y="450336"/>
            <a:ext cx="2739978" cy="104682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Картинки по запросу discourse flagg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984" y="1217426"/>
            <a:ext cx="4152900" cy="110490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discourse.org/about/images/community-moderati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229" y="2197191"/>
            <a:ext cx="3202956" cy="151745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050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10010" t="1395" r="10989" b="24894"/>
          <a:stretch/>
        </p:blipFill>
        <p:spPr>
          <a:xfrm>
            <a:off x="806069" y="846669"/>
            <a:ext cx="6620599" cy="347471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l="257" t="14066" r="93014" b="74387"/>
          <a:stretch/>
        </p:blipFill>
        <p:spPr>
          <a:xfrm>
            <a:off x="656971" y="55101"/>
            <a:ext cx="833163" cy="80421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16121" t="14066" r="70695" b="75696"/>
          <a:stretch/>
        </p:blipFill>
        <p:spPr>
          <a:xfrm>
            <a:off x="1415626" y="81282"/>
            <a:ext cx="1632373" cy="71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399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ditable Hyd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56" y="475976"/>
            <a:ext cx="6353175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r="7141"/>
          <a:stretch/>
        </p:blipFill>
        <p:spPr>
          <a:xfrm>
            <a:off x="1289369" y="660561"/>
            <a:ext cx="4854873" cy="3036510"/>
          </a:xfrm>
          <a:prstGeom prst="rect">
            <a:avLst/>
          </a:prstGeom>
        </p:spPr>
      </p:pic>
      <p:pic>
        <p:nvPicPr>
          <p:cNvPr id="6" name="Picture 2" descr="Editable Hydr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30" r="75616"/>
          <a:stretch/>
        </p:blipFill>
        <p:spPr bwMode="auto">
          <a:xfrm>
            <a:off x="531256" y="1779588"/>
            <a:ext cx="1549168" cy="2515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Месяц 4"/>
          <p:cNvSpPr/>
          <p:nvPr/>
        </p:nvSpPr>
        <p:spPr>
          <a:xfrm rot="7959407">
            <a:off x="2017562" y="1714737"/>
            <a:ext cx="88692" cy="167077"/>
          </a:xfrm>
          <a:prstGeom prst="moon">
            <a:avLst>
              <a:gd name="adj" fmla="val 65460"/>
            </a:avLst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/>
          <a:srcRect l="9133" t="9328" r="56979"/>
          <a:stretch/>
        </p:blipFill>
        <p:spPr>
          <a:xfrm>
            <a:off x="950051" y="2072125"/>
            <a:ext cx="1079674" cy="162494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4"/>
          <a:srcRect l="9133" t="53448" r="56979" b="27282"/>
          <a:stretch/>
        </p:blipFill>
        <p:spPr>
          <a:xfrm>
            <a:off x="950051" y="3644268"/>
            <a:ext cx="1079674" cy="34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025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4270" r="5970"/>
          <a:stretch/>
        </p:blipFill>
        <p:spPr>
          <a:xfrm>
            <a:off x="1223586" y="536283"/>
            <a:ext cx="5946530" cy="372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275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8" name="Picture 4" descr="Editable Hyd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162" y="0"/>
            <a:ext cx="7620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198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</TotalTime>
  <Words>16</Words>
  <Application>Microsoft Office PowerPoint</Application>
  <PresentationFormat>Произвольный</PresentationFormat>
  <Paragraphs>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Open Sans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Елена Логачева</dc:creator>
  <cp:lastModifiedBy>Елена Логачева</cp:lastModifiedBy>
  <cp:revision>18</cp:revision>
  <dcterms:created xsi:type="dcterms:W3CDTF">2016-09-27T17:51:44Z</dcterms:created>
  <dcterms:modified xsi:type="dcterms:W3CDTF">2016-09-27T20:13:07Z</dcterms:modified>
</cp:coreProperties>
</file>