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2320250" cy="15479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11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019" y="2533371"/>
            <a:ext cx="18972213" cy="5389233"/>
          </a:xfrm>
        </p:spPr>
        <p:txBody>
          <a:bodyPr anchor="b"/>
          <a:lstStyle>
            <a:lvl1pPr algn="ctr">
              <a:defRPr sz="1354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0031" y="8130434"/>
            <a:ext cx="16740188" cy="3737346"/>
          </a:xfrm>
        </p:spPr>
        <p:txBody>
          <a:bodyPr/>
          <a:lstStyle>
            <a:lvl1pPr marL="0" indent="0" algn="ctr">
              <a:buNone/>
              <a:defRPr sz="5417"/>
            </a:lvl1pPr>
            <a:lvl2pPr marL="1031992" indent="0" algn="ctr">
              <a:buNone/>
              <a:defRPr sz="4514"/>
            </a:lvl2pPr>
            <a:lvl3pPr marL="2063984" indent="0" algn="ctr">
              <a:buNone/>
              <a:defRPr sz="4063"/>
            </a:lvl3pPr>
            <a:lvl4pPr marL="3095976" indent="0" algn="ctr">
              <a:buNone/>
              <a:defRPr sz="3612"/>
            </a:lvl4pPr>
            <a:lvl5pPr marL="4127967" indent="0" algn="ctr">
              <a:buNone/>
              <a:defRPr sz="3612"/>
            </a:lvl5pPr>
            <a:lvl6pPr marL="5159959" indent="0" algn="ctr">
              <a:buNone/>
              <a:defRPr sz="3612"/>
            </a:lvl6pPr>
            <a:lvl7pPr marL="6191951" indent="0" algn="ctr">
              <a:buNone/>
              <a:defRPr sz="3612"/>
            </a:lvl7pPr>
            <a:lvl8pPr marL="7223943" indent="0" algn="ctr">
              <a:buNone/>
              <a:defRPr sz="3612"/>
            </a:lvl8pPr>
            <a:lvl9pPr marL="8255935" indent="0" algn="ctr">
              <a:buNone/>
              <a:defRPr sz="361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6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72930" y="824152"/>
            <a:ext cx="4812804" cy="1311834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18" y="824152"/>
            <a:ext cx="14159409" cy="1311834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84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1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93" y="3859183"/>
            <a:ext cx="19251216" cy="6439129"/>
          </a:xfrm>
        </p:spPr>
        <p:txBody>
          <a:bodyPr anchor="b"/>
          <a:lstStyle>
            <a:lvl1pPr>
              <a:defRPr sz="1354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93" y="10359229"/>
            <a:ext cx="19251216" cy="3386186"/>
          </a:xfrm>
        </p:spPr>
        <p:txBody>
          <a:bodyPr/>
          <a:lstStyle>
            <a:lvl1pPr marL="0" indent="0">
              <a:buNone/>
              <a:defRPr sz="5417">
                <a:solidFill>
                  <a:schemeClr val="tx1"/>
                </a:solidFill>
              </a:defRPr>
            </a:lvl1pPr>
            <a:lvl2pPr marL="1031992" indent="0">
              <a:buNone/>
              <a:defRPr sz="4514">
                <a:solidFill>
                  <a:schemeClr val="tx1">
                    <a:tint val="75000"/>
                  </a:schemeClr>
                </a:solidFill>
              </a:defRPr>
            </a:lvl2pPr>
            <a:lvl3pPr marL="2063984" indent="0">
              <a:buNone/>
              <a:defRPr sz="4063">
                <a:solidFill>
                  <a:schemeClr val="tx1">
                    <a:tint val="75000"/>
                  </a:schemeClr>
                </a:solidFill>
              </a:defRPr>
            </a:lvl3pPr>
            <a:lvl4pPr marL="3095976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4pPr>
            <a:lvl5pPr marL="4127967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5pPr>
            <a:lvl6pPr marL="5159959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6pPr>
            <a:lvl7pPr marL="6191951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7pPr>
            <a:lvl8pPr marL="7223943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8pPr>
            <a:lvl9pPr marL="8255935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517" y="4120757"/>
            <a:ext cx="9486106" cy="982173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9627" y="4120757"/>
            <a:ext cx="9486106" cy="982173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87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824155"/>
            <a:ext cx="19251216" cy="29920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7427" y="3794681"/>
            <a:ext cx="9442510" cy="1859714"/>
          </a:xfrm>
        </p:spPr>
        <p:txBody>
          <a:bodyPr anchor="b"/>
          <a:lstStyle>
            <a:lvl1pPr marL="0" indent="0">
              <a:buNone/>
              <a:defRPr sz="5417" b="1"/>
            </a:lvl1pPr>
            <a:lvl2pPr marL="1031992" indent="0">
              <a:buNone/>
              <a:defRPr sz="4514" b="1"/>
            </a:lvl2pPr>
            <a:lvl3pPr marL="2063984" indent="0">
              <a:buNone/>
              <a:defRPr sz="4063" b="1"/>
            </a:lvl3pPr>
            <a:lvl4pPr marL="3095976" indent="0">
              <a:buNone/>
              <a:defRPr sz="3612" b="1"/>
            </a:lvl4pPr>
            <a:lvl5pPr marL="4127967" indent="0">
              <a:buNone/>
              <a:defRPr sz="3612" b="1"/>
            </a:lvl5pPr>
            <a:lvl6pPr marL="5159959" indent="0">
              <a:buNone/>
              <a:defRPr sz="3612" b="1"/>
            </a:lvl6pPr>
            <a:lvl7pPr marL="6191951" indent="0">
              <a:buNone/>
              <a:defRPr sz="3612" b="1"/>
            </a:lvl7pPr>
            <a:lvl8pPr marL="7223943" indent="0">
              <a:buNone/>
              <a:defRPr sz="3612" b="1"/>
            </a:lvl8pPr>
            <a:lvl9pPr marL="8255935" indent="0">
              <a:buNone/>
              <a:defRPr sz="36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427" y="5654395"/>
            <a:ext cx="9442510" cy="8316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99628" y="3794681"/>
            <a:ext cx="9489013" cy="1859714"/>
          </a:xfrm>
        </p:spPr>
        <p:txBody>
          <a:bodyPr anchor="b"/>
          <a:lstStyle>
            <a:lvl1pPr marL="0" indent="0">
              <a:buNone/>
              <a:defRPr sz="5417" b="1"/>
            </a:lvl1pPr>
            <a:lvl2pPr marL="1031992" indent="0">
              <a:buNone/>
              <a:defRPr sz="4514" b="1"/>
            </a:lvl2pPr>
            <a:lvl3pPr marL="2063984" indent="0">
              <a:buNone/>
              <a:defRPr sz="4063" b="1"/>
            </a:lvl3pPr>
            <a:lvl4pPr marL="3095976" indent="0">
              <a:buNone/>
              <a:defRPr sz="3612" b="1"/>
            </a:lvl4pPr>
            <a:lvl5pPr marL="4127967" indent="0">
              <a:buNone/>
              <a:defRPr sz="3612" b="1"/>
            </a:lvl5pPr>
            <a:lvl6pPr marL="5159959" indent="0">
              <a:buNone/>
              <a:defRPr sz="3612" b="1"/>
            </a:lvl6pPr>
            <a:lvl7pPr marL="6191951" indent="0">
              <a:buNone/>
              <a:defRPr sz="3612" b="1"/>
            </a:lvl7pPr>
            <a:lvl8pPr marL="7223943" indent="0">
              <a:buNone/>
              <a:defRPr sz="3612" b="1"/>
            </a:lvl8pPr>
            <a:lvl9pPr marL="8255935" indent="0">
              <a:buNone/>
              <a:defRPr sz="36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99628" y="5654395"/>
            <a:ext cx="9489013" cy="8316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12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1031981"/>
            <a:ext cx="7198862" cy="3611933"/>
          </a:xfrm>
        </p:spPr>
        <p:txBody>
          <a:bodyPr anchor="b"/>
          <a:lstStyle>
            <a:lvl1pPr>
              <a:defRPr sz="722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13" y="2228796"/>
            <a:ext cx="11299627" cy="11000629"/>
          </a:xfrm>
        </p:spPr>
        <p:txBody>
          <a:bodyPr/>
          <a:lstStyle>
            <a:lvl1pPr>
              <a:defRPr sz="7223"/>
            </a:lvl1pPr>
            <a:lvl2pPr>
              <a:defRPr sz="6320"/>
            </a:lvl2pPr>
            <a:lvl3pPr>
              <a:defRPr sz="5417"/>
            </a:lvl3pPr>
            <a:lvl4pPr>
              <a:defRPr sz="4514"/>
            </a:lvl4pPr>
            <a:lvl5pPr>
              <a:defRPr sz="4514"/>
            </a:lvl5pPr>
            <a:lvl6pPr>
              <a:defRPr sz="4514"/>
            </a:lvl6pPr>
            <a:lvl7pPr>
              <a:defRPr sz="4514"/>
            </a:lvl7pPr>
            <a:lvl8pPr>
              <a:defRPr sz="4514"/>
            </a:lvl8pPr>
            <a:lvl9pPr>
              <a:defRPr sz="451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4" y="4643914"/>
            <a:ext cx="7198862" cy="8603425"/>
          </a:xfrm>
        </p:spPr>
        <p:txBody>
          <a:bodyPr/>
          <a:lstStyle>
            <a:lvl1pPr marL="0" indent="0">
              <a:buNone/>
              <a:defRPr sz="3612"/>
            </a:lvl1pPr>
            <a:lvl2pPr marL="1031992" indent="0">
              <a:buNone/>
              <a:defRPr sz="3160"/>
            </a:lvl2pPr>
            <a:lvl3pPr marL="2063984" indent="0">
              <a:buNone/>
              <a:defRPr sz="2709"/>
            </a:lvl3pPr>
            <a:lvl4pPr marL="3095976" indent="0">
              <a:buNone/>
              <a:defRPr sz="2257"/>
            </a:lvl4pPr>
            <a:lvl5pPr marL="4127967" indent="0">
              <a:buNone/>
              <a:defRPr sz="2257"/>
            </a:lvl5pPr>
            <a:lvl6pPr marL="5159959" indent="0">
              <a:buNone/>
              <a:defRPr sz="2257"/>
            </a:lvl6pPr>
            <a:lvl7pPr marL="6191951" indent="0">
              <a:buNone/>
              <a:defRPr sz="2257"/>
            </a:lvl7pPr>
            <a:lvl8pPr marL="7223943" indent="0">
              <a:buNone/>
              <a:defRPr sz="2257"/>
            </a:lvl8pPr>
            <a:lvl9pPr marL="8255935" indent="0">
              <a:buNone/>
              <a:defRPr sz="225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1031981"/>
            <a:ext cx="7198862" cy="3611933"/>
          </a:xfrm>
        </p:spPr>
        <p:txBody>
          <a:bodyPr anchor="b"/>
          <a:lstStyle>
            <a:lvl1pPr>
              <a:defRPr sz="722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89013" y="2228796"/>
            <a:ext cx="11299627" cy="11000629"/>
          </a:xfrm>
        </p:spPr>
        <p:txBody>
          <a:bodyPr anchor="t"/>
          <a:lstStyle>
            <a:lvl1pPr marL="0" indent="0">
              <a:buNone/>
              <a:defRPr sz="7223"/>
            </a:lvl1pPr>
            <a:lvl2pPr marL="1031992" indent="0">
              <a:buNone/>
              <a:defRPr sz="6320"/>
            </a:lvl2pPr>
            <a:lvl3pPr marL="2063984" indent="0">
              <a:buNone/>
              <a:defRPr sz="5417"/>
            </a:lvl3pPr>
            <a:lvl4pPr marL="3095976" indent="0">
              <a:buNone/>
              <a:defRPr sz="4514"/>
            </a:lvl4pPr>
            <a:lvl5pPr marL="4127967" indent="0">
              <a:buNone/>
              <a:defRPr sz="4514"/>
            </a:lvl5pPr>
            <a:lvl6pPr marL="5159959" indent="0">
              <a:buNone/>
              <a:defRPr sz="4514"/>
            </a:lvl6pPr>
            <a:lvl7pPr marL="6191951" indent="0">
              <a:buNone/>
              <a:defRPr sz="4514"/>
            </a:lvl7pPr>
            <a:lvl8pPr marL="7223943" indent="0">
              <a:buNone/>
              <a:defRPr sz="4514"/>
            </a:lvl8pPr>
            <a:lvl9pPr marL="8255935" indent="0">
              <a:buNone/>
              <a:defRPr sz="451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4" y="4643914"/>
            <a:ext cx="7198862" cy="8603425"/>
          </a:xfrm>
        </p:spPr>
        <p:txBody>
          <a:bodyPr/>
          <a:lstStyle>
            <a:lvl1pPr marL="0" indent="0">
              <a:buNone/>
              <a:defRPr sz="3612"/>
            </a:lvl1pPr>
            <a:lvl2pPr marL="1031992" indent="0">
              <a:buNone/>
              <a:defRPr sz="3160"/>
            </a:lvl2pPr>
            <a:lvl3pPr marL="2063984" indent="0">
              <a:buNone/>
              <a:defRPr sz="2709"/>
            </a:lvl3pPr>
            <a:lvl4pPr marL="3095976" indent="0">
              <a:buNone/>
              <a:defRPr sz="2257"/>
            </a:lvl4pPr>
            <a:lvl5pPr marL="4127967" indent="0">
              <a:buNone/>
              <a:defRPr sz="2257"/>
            </a:lvl5pPr>
            <a:lvl6pPr marL="5159959" indent="0">
              <a:buNone/>
              <a:defRPr sz="2257"/>
            </a:lvl6pPr>
            <a:lvl7pPr marL="6191951" indent="0">
              <a:buNone/>
              <a:defRPr sz="2257"/>
            </a:lvl7pPr>
            <a:lvl8pPr marL="7223943" indent="0">
              <a:buNone/>
              <a:defRPr sz="2257"/>
            </a:lvl8pPr>
            <a:lvl9pPr marL="8255935" indent="0">
              <a:buNone/>
              <a:defRPr sz="225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0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517" y="824155"/>
            <a:ext cx="19251216" cy="299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517" y="4120757"/>
            <a:ext cx="19251216" cy="982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4517" y="14347404"/>
            <a:ext cx="5022056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4AFA-7613-44C2-B5AF-450A654FEB88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93583" y="14347404"/>
            <a:ext cx="7533084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63677" y="14347404"/>
            <a:ext cx="5022056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BA2FE-A622-473E-9EBD-AF729881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63984" rtl="0" eaLnBrk="1" latinLnBrk="0" hangingPunct="1">
        <a:lnSpc>
          <a:spcPct val="90000"/>
        </a:lnSpc>
        <a:spcBef>
          <a:spcPct val="0"/>
        </a:spcBef>
        <a:buNone/>
        <a:defRPr sz="9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996" indent="-515996" algn="l" defTabSz="2063984" rtl="0" eaLnBrk="1" latinLnBrk="0" hangingPunct="1">
        <a:lnSpc>
          <a:spcPct val="90000"/>
        </a:lnSpc>
        <a:spcBef>
          <a:spcPts val="2257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1pPr>
      <a:lvl2pPr marL="1547988" indent="-515996" algn="l" defTabSz="2063984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5417" kern="1200">
          <a:solidFill>
            <a:schemeClr val="tx1"/>
          </a:solidFill>
          <a:latin typeface="+mn-lt"/>
          <a:ea typeface="+mn-ea"/>
          <a:cs typeface="+mn-cs"/>
        </a:defRPr>
      </a:lvl2pPr>
      <a:lvl3pPr marL="2579980" indent="-515996" algn="l" defTabSz="2063984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4514" kern="1200">
          <a:solidFill>
            <a:schemeClr val="tx1"/>
          </a:solidFill>
          <a:latin typeface="+mn-lt"/>
          <a:ea typeface="+mn-ea"/>
          <a:cs typeface="+mn-cs"/>
        </a:defRPr>
      </a:lvl3pPr>
      <a:lvl4pPr marL="3611971" indent="-515996" algn="l" defTabSz="2063984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4pPr>
      <a:lvl5pPr marL="4643963" indent="-515996" algn="l" defTabSz="2063984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5pPr>
      <a:lvl6pPr marL="5675955" indent="-515996" algn="l" defTabSz="2063984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6pPr>
      <a:lvl7pPr marL="6707947" indent="-515996" algn="l" defTabSz="2063984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7pPr>
      <a:lvl8pPr marL="7739939" indent="-515996" algn="l" defTabSz="2063984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8pPr>
      <a:lvl9pPr marL="8771931" indent="-515996" algn="l" defTabSz="2063984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63984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1pPr>
      <a:lvl2pPr marL="1031992" algn="l" defTabSz="2063984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2063984" algn="l" defTabSz="2063984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3pPr>
      <a:lvl4pPr marL="3095976" algn="l" defTabSz="2063984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4pPr>
      <a:lvl5pPr marL="4127967" algn="l" defTabSz="2063984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5pPr>
      <a:lvl6pPr marL="5159959" algn="l" defTabSz="2063984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6pPr>
      <a:lvl7pPr marL="6191951" algn="l" defTabSz="2063984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7pPr>
      <a:lvl8pPr marL="7223943" algn="l" defTabSz="2063984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8pPr>
      <a:lvl9pPr marL="8255935" algn="l" defTabSz="2063984" rtl="0" eaLnBrk="1" latinLnBrk="0" hangingPunct="1">
        <a:defRPr sz="4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735"/>
          <a:stretch/>
        </p:blipFill>
        <p:spPr>
          <a:xfrm>
            <a:off x="0" y="0"/>
            <a:ext cx="22320250" cy="136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63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2</cp:revision>
  <dcterms:created xsi:type="dcterms:W3CDTF">2016-09-27T21:17:47Z</dcterms:created>
  <dcterms:modified xsi:type="dcterms:W3CDTF">2016-09-27T21:20:16Z</dcterms:modified>
</cp:coreProperties>
</file>