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6" r:id="rId4"/>
    <p:sldId id="296" r:id="rId5"/>
    <p:sldId id="297" r:id="rId6"/>
    <p:sldId id="298" r:id="rId7"/>
    <p:sldId id="311" r:id="rId8"/>
    <p:sldId id="289" r:id="rId9"/>
    <p:sldId id="299" r:id="rId10"/>
    <p:sldId id="292" r:id="rId11"/>
    <p:sldId id="294" r:id="rId12"/>
    <p:sldId id="293" r:id="rId13"/>
    <p:sldId id="300" r:id="rId14"/>
    <p:sldId id="295" r:id="rId15"/>
    <p:sldId id="301" r:id="rId16"/>
    <p:sldId id="287" r:id="rId17"/>
    <p:sldId id="305" r:id="rId18"/>
    <p:sldId id="306" r:id="rId19"/>
    <p:sldId id="312" r:id="rId20"/>
    <p:sldId id="290" r:id="rId21"/>
    <p:sldId id="307" r:id="rId22"/>
    <p:sldId id="308" r:id="rId23"/>
    <p:sldId id="291" r:id="rId24"/>
    <p:sldId id="309" r:id="rId25"/>
    <p:sldId id="310" r:id="rId26"/>
    <p:sldId id="288" r:id="rId27"/>
    <p:sldId id="302" r:id="rId28"/>
    <p:sldId id="303" r:id="rId29"/>
    <p:sldId id="304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8002" autoAdjust="0"/>
  </p:normalViewPr>
  <p:slideViewPr>
    <p:cSldViewPr snapToGrid="0">
      <p:cViewPr varScale="1">
        <p:scale>
          <a:sx n="126" d="100"/>
          <a:sy n="126" d="100"/>
        </p:scale>
        <p:origin x="208" y="544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BF41-98D5-4B29-8B81-B31614D19ACC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40D4-862D-491C-85E3-1A34EFA2B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YMWV – Your Mileage </a:t>
            </a:r>
            <a:r>
              <a:rPr lang="en-US" i="1" noProof="0" dirty="0"/>
              <a:t>Will</a:t>
            </a:r>
            <a:r>
              <a:rPr lang="en-US" noProof="0" dirty="0"/>
              <a:t> Vary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HBR's 10 Must Reads for New Managers (https://</a:t>
            </a:r>
            <a:r>
              <a:rPr lang="en-US" dirty="0" err="1"/>
              <a:t>store.hbr.org</a:t>
            </a:r>
            <a:r>
              <a:rPr lang="en-US" dirty="0"/>
              <a:t>/product/hbr-s-10-must-reads-for-new-managers-with-bonus-article-how-managers-become-leaders-by-michael-d-watkins/10134)</a:t>
            </a:r>
          </a:p>
          <a:p>
            <a:r>
              <a:rPr lang="en-US" dirty="0"/>
              <a:t>The Manager's Path (https://</a:t>
            </a:r>
            <a:r>
              <a:rPr lang="en-US" dirty="0" err="1"/>
              <a:t>www.oreilly.com</a:t>
            </a:r>
            <a:r>
              <a:rPr lang="en-US" dirty="0"/>
              <a:t>/library/view/the-managers-path/9781491973882/)</a:t>
            </a:r>
          </a:p>
          <a:p>
            <a:r>
              <a:rPr lang="en-US" dirty="0"/>
              <a:t>The Culture Map (https://</a:t>
            </a:r>
            <a:r>
              <a:rPr lang="en-US" dirty="0" err="1"/>
              <a:t>erinmeyer.com</a:t>
            </a:r>
            <a:r>
              <a:rPr lang="en-US" dirty="0"/>
              <a:t>/books/the-culture-map/)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ietrich/First180Day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Sitting in meetings all day 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first 180 days as a new Software Engineering Manager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Manager Software Development ICS, Phoenix Contact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(2024-04-??), </a:t>
            </a:r>
            <a:r>
              <a:rPr lang="en-US" sz="1200" dirty="0">
                <a:hlinkClick r:id="rId3"/>
              </a:rPr>
              <a:t>https://github.com/dennisdietrich/First180Days/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Informal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Management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About fine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Performance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Leaving your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and improving processes</a:t>
            </a:r>
          </a:p>
          <a:p>
            <a:r>
              <a:rPr lang="en-US" dirty="0"/>
              <a:t>Producing new roles</a:t>
            </a:r>
          </a:p>
          <a:p>
            <a:r>
              <a:rPr lang="en-US" dirty="0"/>
              <a:t>Staffing reductions</a:t>
            </a:r>
          </a:p>
        </p:txBody>
      </p:sp>
    </p:spTree>
    <p:extLst>
      <p:ext uri="{BB962C8B-B14F-4D97-AF65-F5344CB8AC3E}">
        <p14:creationId xmlns:p14="http://schemas.microsoft.com/office/powerpoint/2010/main" val="37640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Lessons 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60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Reading between the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They’ll listen… to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69BA-9384-13A8-9DDF-F5C2403A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communication</a:t>
            </a:r>
            <a:br>
              <a:rPr lang="en-US" dirty="0"/>
            </a:br>
            <a:r>
              <a:rPr lang="en-US" dirty="0"/>
              <a:t>“Managing” in all sorts of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9B5C-42F6-68A9-5D8C-522EA5A6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up</a:t>
            </a:r>
          </a:p>
          <a:p>
            <a:r>
              <a:rPr lang="en-US" dirty="0"/>
              <a:t>Managing laterally</a:t>
            </a:r>
          </a:p>
        </p:txBody>
      </p:sp>
    </p:spTree>
    <p:extLst>
      <p:ext uri="{BB962C8B-B14F-4D97-AF65-F5344CB8AC3E}">
        <p14:creationId xmlns:p14="http://schemas.microsoft.com/office/powerpoint/2010/main" val="289309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Leadership and management</a:t>
            </a:r>
          </a:p>
          <a:p>
            <a:r>
              <a:rPr lang="en-US" dirty="0"/>
              <a:t>Lessons in communication</a:t>
            </a:r>
          </a:p>
          <a:p>
            <a:r>
              <a:rPr lang="en-US" dirty="0"/>
              <a:t>Tactical and strategic staffing</a:t>
            </a:r>
          </a:p>
          <a:p>
            <a:r>
              <a:rPr lang="en-US" dirty="0"/>
              <a:t>Dealing with ”large" amounts</a:t>
            </a:r>
          </a:p>
          <a:p>
            <a:r>
              <a:rPr lang="en-US" dirty="0"/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Tactical and strategic staffing</a:t>
            </a:r>
          </a:p>
        </p:txBody>
      </p:sp>
    </p:spTree>
    <p:extLst>
      <p:ext uri="{BB962C8B-B14F-4D97-AF65-F5344CB8AC3E}">
        <p14:creationId xmlns:p14="http://schemas.microsoft.com/office/powerpoint/2010/main" val="251561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8EC-C228-F909-6E50-58916471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and strategic staffing</a:t>
            </a:r>
            <a:br>
              <a:rPr lang="en-US" dirty="0"/>
            </a:br>
            <a:r>
              <a:rPr lang="en-US" dirty="0"/>
              <a:t>Tactical (short-term)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523-CC9F-4A9F-C5CF-DCCEB45F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38EC-C228-F909-6E50-58916471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and strategic staffing</a:t>
            </a:r>
            <a:br>
              <a:rPr lang="en-US" dirty="0"/>
            </a:br>
            <a:r>
              <a:rPr lang="en-US" dirty="0"/>
              <a:t>Strategic (long-term)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523-CC9F-4A9F-C5CF-DCCEB45F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7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Dealing with ”large" amounts</a:t>
            </a:r>
          </a:p>
        </p:txBody>
      </p:sp>
    </p:spTree>
    <p:extLst>
      <p:ext uri="{BB962C8B-B14F-4D97-AF65-F5344CB8AC3E}">
        <p14:creationId xmlns:p14="http://schemas.microsoft.com/office/powerpoint/2010/main" val="395888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880F-8E65-EA3A-86E0-927CA442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”large" amounts</a:t>
            </a:r>
            <a:br>
              <a:rPr lang="en-US" dirty="0"/>
            </a:br>
            <a:r>
              <a:rPr lang="en-US" dirty="0"/>
              <a:t>From retail to buying in bulk…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18E6-3DB3-585A-A7CA-B43607C9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880F-8E65-EA3A-86E0-927CA442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”large" amounts</a:t>
            </a:r>
            <a:br>
              <a:rPr lang="en-US" dirty="0"/>
            </a:br>
            <a:r>
              <a:rPr lang="en-US" dirty="0"/>
              <a:t>…to labor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18E6-3DB3-585A-A7CA-B43607C9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7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04747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…of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More reading and courses!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5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666-0251-236D-2C10-050AED8D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the next level</a:t>
            </a:r>
            <a:br>
              <a:rPr lang="en-US" dirty="0"/>
            </a:br>
            <a:r>
              <a:rPr lang="en-US" dirty="0"/>
              <a:t>Formal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49C0-C922-F73D-03DA-51170B99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Getting ready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9" name="Picture 8" descr="GitHub">
            <a:extLst>
              <a:ext uri="{FF2B5EF4-FFF2-40B4-BE49-F238E27FC236}">
                <a16:creationId xmlns:a16="http://schemas.microsoft.com/office/drawing/2014/main" id="{D413AEAD-8A92-6186-D075-5F3D3F94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E3480-3A92-8D18-6D43-A59A2C6A1260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11" name="Picture 10" descr="LinkedIn">
            <a:extLst>
              <a:ext uri="{FF2B5EF4-FFF2-40B4-BE49-F238E27FC236}">
                <a16:creationId xmlns:a16="http://schemas.microsoft.com/office/drawing/2014/main" id="{5498B0FC-EAA9-1A93-9862-02CC73B5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021A4-348A-BF7C-63BF-6C89D7630DCC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13" name="Graphic 12" descr="Mastodon">
            <a:extLst>
              <a:ext uri="{FF2B5EF4-FFF2-40B4-BE49-F238E27FC236}">
                <a16:creationId xmlns:a16="http://schemas.microsoft.com/office/drawing/2014/main" id="{DCED133C-A505-FBA4-FD79-26B84EFC1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813634-0CE6-B509-5B60-E9061F6A69C4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1C6807BB-2FE0-8AC1-C000-303938DA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0689C-58BE-8CB3-A3BE-5AC4726F5F67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7" name="Picture 6" descr="LinkedIn">
            <a:extLst>
              <a:ext uri="{FF2B5EF4-FFF2-40B4-BE49-F238E27FC236}">
                <a16:creationId xmlns:a16="http://schemas.microsoft.com/office/drawing/2014/main" id="{8FAF0638-CCFD-84A0-547A-EA307F2E7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8AE759-2568-CC79-5E0A-3FDD566C7DDA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 descr="Mastodon">
            <a:extLst>
              <a:ext uri="{FF2B5EF4-FFF2-40B4-BE49-F238E27FC236}">
                <a16:creationId xmlns:a16="http://schemas.microsoft.com/office/drawing/2014/main" id="{BF98801E-9928-B651-1FAE-635F24D54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CD6FD-B230-C7B5-B746-B2489B5E1A1A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Being a (tech)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Taking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Books and magazines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9409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An Outlook on helping Teams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9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3803</TotalTime>
  <Words>362</Words>
  <Application>Microsoft Macintosh PowerPoint</Application>
  <PresentationFormat>Widescreen</PresentationFormat>
  <Paragraphs>58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Century Gothic</vt:lpstr>
      <vt:lpstr>Wingdings 3</vt:lpstr>
      <vt:lpstr>Ion</vt:lpstr>
      <vt:lpstr>Sitting in meetings all day long</vt:lpstr>
      <vt:lpstr>Overview</vt:lpstr>
      <vt:lpstr>Getting ready</vt:lpstr>
      <vt:lpstr>Getting ready Being a (tech) lead</vt:lpstr>
      <vt:lpstr>Getting ready Taking courses</vt:lpstr>
      <vt:lpstr>Getting ready Books and magazines</vt:lpstr>
      <vt:lpstr>Getting ready Looking back</vt:lpstr>
      <vt:lpstr>Leadership and management</vt:lpstr>
      <vt:lpstr>Leadership and management An Outlook on helping Teams Excel</vt:lpstr>
      <vt:lpstr>Leadership and management Definitions</vt:lpstr>
      <vt:lpstr>Leadership and management Informal leadership</vt:lpstr>
      <vt:lpstr>Leadership and management Management styles</vt:lpstr>
      <vt:lpstr>Leadership and management About fine print</vt:lpstr>
      <vt:lpstr>Leadership and management Performance management</vt:lpstr>
      <vt:lpstr>Leadership and management Leaving your comfort zone</vt:lpstr>
      <vt:lpstr>Lessons in communication</vt:lpstr>
      <vt:lpstr>Lessons in communication Reading between the lines</vt:lpstr>
      <vt:lpstr>Lessons in communication They’ll listen… to something</vt:lpstr>
      <vt:lpstr>Lessons in communication “Managing” in all sorts of directions</vt:lpstr>
      <vt:lpstr>Tactical and strategic staffing</vt:lpstr>
      <vt:lpstr>Tactical and strategic staffing Tactical (short-term)</vt:lpstr>
      <vt:lpstr>Tactical and strategic staffing Strategic (long-term)</vt:lpstr>
      <vt:lpstr>Dealing with ”large" amounts</vt:lpstr>
      <vt:lpstr>Dealing with ”large" amounts From retail to buying in bulk…</vt:lpstr>
      <vt:lpstr>Dealing with ”large" amounts …to labor costs</vt:lpstr>
      <vt:lpstr>Reaching the next level</vt:lpstr>
      <vt:lpstr>Reaching the next level …of what?</vt:lpstr>
      <vt:lpstr>Reaching the next level More reading and courses!</vt:lpstr>
      <vt:lpstr>Reaching the next level Formal education</vt:lpstr>
      <vt:lpstr>Questions?</vt:lpstr>
      <vt:lpstr>Thanks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Sitting in meetings all day long</dc:title>
  <dc:subject/>
  <dc:creator>Dennis Dietrich</dc:creator>
  <cp:keywords/>
  <dc:description/>
  <cp:lastModifiedBy>Dennis Dietrich</cp:lastModifiedBy>
  <cp:revision>201</cp:revision>
  <dcterms:created xsi:type="dcterms:W3CDTF">2022-06-17T15:35:12Z</dcterms:created>
  <dcterms:modified xsi:type="dcterms:W3CDTF">2024-04-02T23:52:13Z</dcterms:modified>
  <cp:category/>
</cp:coreProperties>
</file>