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6" r:id="rId4"/>
    <p:sldId id="296" r:id="rId5"/>
    <p:sldId id="297" r:id="rId6"/>
    <p:sldId id="298" r:id="rId7"/>
    <p:sldId id="289" r:id="rId8"/>
    <p:sldId id="299" r:id="rId9"/>
    <p:sldId id="292" r:id="rId10"/>
    <p:sldId id="294" r:id="rId11"/>
    <p:sldId id="293" r:id="rId12"/>
    <p:sldId id="300" r:id="rId13"/>
    <p:sldId id="295" r:id="rId14"/>
    <p:sldId id="301" r:id="rId15"/>
    <p:sldId id="287" r:id="rId16"/>
    <p:sldId id="305" r:id="rId17"/>
    <p:sldId id="306" r:id="rId18"/>
    <p:sldId id="290" r:id="rId19"/>
    <p:sldId id="307" r:id="rId20"/>
    <p:sldId id="308" r:id="rId21"/>
    <p:sldId id="291" r:id="rId22"/>
    <p:sldId id="309" r:id="rId23"/>
    <p:sldId id="310" r:id="rId24"/>
    <p:sldId id="288" r:id="rId25"/>
    <p:sldId id="302" r:id="rId26"/>
    <p:sldId id="303" r:id="rId27"/>
    <p:sldId id="304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002" autoAdjust="0"/>
  </p:normalViewPr>
  <p:slideViewPr>
    <p:cSldViewPr snapToGrid="0">
      <p:cViewPr varScale="1">
        <p:scale>
          <a:sx n="126" d="100"/>
          <a:sy n="126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(2024-04-??),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3783</TotalTime>
  <Words>331</Words>
  <Application>Microsoft Macintosh PowerPoint</Application>
  <PresentationFormat>Widescreen</PresentationFormat>
  <Paragraphs>50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Tactical and strategic staffing</vt:lpstr>
      <vt:lpstr>Tactical and strategic staffing Tactical (short-term)</vt:lpstr>
      <vt:lpstr>Tactical and strategic staffing Strategic (long-term)</vt:lpstr>
      <vt:lpstr>Dealing with ”large" amounts</vt:lpstr>
      <vt:lpstr>Dealing with ”large" amounts From retail to buying in bulk…</vt:lpstr>
      <vt:lpstr>Dealing with ”large"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199</cp:revision>
  <dcterms:created xsi:type="dcterms:W3CDTF">2022-06-17T15:35:12Z</dcterms:created>
  <dcterms:modified xsi:type="dcterms:W3CDTF">2024-03-27T20:27:07Z</dcterms:modified>
  <cp:category/>
</cp:coreProperties>
</file>