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86" r:id="rId4"/>
    <p:sldId id="296" r:id="rId5"/>
    <p:sldId id="297" r:id="rId6"/>
    <p:sldId id="298" r:id="rId7"/>
    <p:sldId id="289" r:id="rId8"/>
    <p:sldId id="299" r:id="rId9"/>
    <p:sldId id="292" r:id="rId10"/>
    <p:sldId id="294" r:id="rId11"/>
    <p:sldId id="293" r:id="rId12"/>
    <p:sldId id="301" r:id="rId13"/>
    <p:sldId id="295" r:id="rId14"/>
    <p:sldId id="300" r:id="rId15"/>
    <p:sldId id="287" r:id="rId16"/>
    <p:sldId id="290" r:id="rId17"/>
    <p:sldId id="291" r:id="rId18"/>
    <p:sldId id="288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3" autoAdjust="0"/>
    <p:restoredTop sz="88002" autoAdjust="0"/>
  </p:normalViewPr>
  <p:slideViewPr>
    <p:cSldViewPr snapToGrid="0">
      <p:cViewPr varScale="1">
        <p:scale>
          <a:sx n="128" d="100"/>
          <a:sy n="128" d="100"/>
        </p:scale>
        <p:origin x="176" y="480"/>
      </p:cViewPr>
      <p:guideLst/>
    </p:cSldViewPr>
  </p:slideViewPr>
  <p:outlineViewPr>
    <p:cViewPr>
      <p:scale>
        <a:sx n="33" d="100"/>
        <a:sy n="33" d="100"/>
      </p:scale>
      <p:origin x="0" y="-738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DBF41-98D5-4B29-8B81-B31614D19ACC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F40D4-862D-491C-85E3-1A34EFA2B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YMWV – Your Mileage </a:t>
            </a:r>
            <a:r>
              <a:rPr lang="en-US" i="1" noProof="0" dirty="0"/>
              <a:t>Will</a:t>
            </a:r>
            <a:r>
              <a:rPr lang="en-US" noProof="0" dirty="0"/>
              <a:t> Vary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F40D4-862D-491C-85E3-1A34EFA2B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HBR's 10 Must Reads for New Managers (https://</a:t>
            </a:r>
            <a:r>
              <a:rPr lang="en-US" dirty="0" err="1"/>
              <a:t>store.hbr.org</a:t>
            </a:r>
            <a:r>
              <a:rPr lang="en-US" dirty="0"/>
              <a:t>/product/hbr-s-10-must-reads-for-new-managers-with-bonus-article-how-managers-become-leaders-by-michael-d-watkins/10134)</a:t>
            </a:r>
          </a:p>
          <a:p>
            <a:r>
              <a:rPr lang="en-US" dirty="0"/>
              <a:t>The Manager's Path (https://</a:t>
            </a:r>
            <a:r>
              <a:rPr lang="en-US" dirty="0" err="1"/>
              <a:t>www.oreilly.com</a:t>
            </a:r>
            <a:r>
              <a:rPr lang="en-US" dirty="0"/>
              <a:t>/library/view/the-managers-path/9781491973882/)</a:t>
            </a:r>
          </a:p>
          <a:p>
            <a:r>
              <a:rPr lang="en-US" dirty="0"/>
              <a:t>The Culture Map (https://</a:t>
            </a:r>
            <a:r>
              <a:rPr lang="en-US" dirty="0" err="1"/>
              <a:t>erinmeyer.com</a:t>
            </a:r>
            <a:r>
              <a:rPr lang="en-US" dirty="0"/>
              <a:t>/books/the-culture-map/)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F40D4-862D-491C-85E3-1A34EFA2BD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5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nisdietrich/First180Day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1020"/>
            <a:ext cx="8825658" cy="3329581"/>
          </a:xfrm>
        </p:spPr>
        <p:txBody>
          <a:bodyPr/>
          <a:lstStyle/>
          <a:p>
            <a:r>
              <a:rPr lang="en-US" dirty="0"/>
              <a:t>Sitting in meetings all day long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first 180 days as a new Software Engineering Manager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Dennis Dietrich</a:t>
            </a:r>
            <a:br>
              <a:rPr lang="en-US" dirty="0"/>
            </a:br>
            <a:r>
              <a:rPr lang="en-US" dirty="0"/>
              <a:t>Manager Software Development ICS, Phoenix Contact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(2024-03-??), </a:t>
            </a:r>
            <a:r>
              <a:rPr lang="en-US" sz="1200" dirty="0">
                <a:hlinkClick r:id="rId3"/>
              </a:rPr>
              <a:t>https://github.com/dennisdietrich/First180Days/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Informal 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7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Management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7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Leaving your comfort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2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Performance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96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About fine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8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Lessons in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60604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Tactical and strategic staffing</a:t>
            </a:r>
          </a:p>
        </p:txBody>
      </p:sp>
    </p:spTree>
    <p:extLst>
      <p:ext uri="{BB962C8B-B14F-4D97-AF65-F5344CB8AC3E}">
        <p14:creationId xmlns:p14="http://schemas.microsoft.com/office/powerpoint/2010/main" val="2515611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Dealing with ”large" amounts</a:t>
            </a:r>
          </a:p>
        </p:txBody>
      </p:sp>
    </p:spTree>
    <p:extLst>
      <p:ext uri="{BB962C8B-B14F-4D97-AF65-F5344CB8AC3E}">
        <p14:creationId xmlns:p14="http://schemas.microsoft.com/office/powerpoint/2010/main" val="3958885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Reaching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304747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9" name="Picture 8" descr="GitHub">
            <a:extLst>
              <a:ext uri="{FF2B5EF4-FFF2-40B4-BE49-F238E27FC236}">
                <a16:creationId xmlns:a16="http://schemas.microsoft.com/office/drawing/2014/main" id="{D413AEAD-8A92-6186-D075-5F3D3F946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E3480-3A92-8D18-6D43-A59A2C6A1260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11" name="Picture 10" descr="LinkedIn">
            <a:extLst>
              <a:ext uri="{FF2B5EF4-FFF2-40B4-BE49-F238E27FC236}">
                <a16:creationId xmlns:a16="http://schemas.microsoft.com/office/drawing/2014/main" id="{5498B0FC-EAA9-1A93-9862-02CC73B5E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0021A4-348A-BF7C-63BF-6C89D7630DCC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13" name="Graphic 12" descr="Mastodon">
            <a:extLst>
              <a:ext uri="{FF2B5EF4-FFF2-40B4-BE49-F238E27FC236}">
                <a16:creationId xmlns:a16="http://schemas.microsoft.com/office/drawing/2014/main" id="{DCED133C-A505-FBA4-FD79-26B84EFC1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813634-0CE6-B509-5B60-E9061F6A69C4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ready</a:t>
            </a:r>
          </a:p>
          <a:p>
            <a:r>
              <a:rPr lang="en-US" dirty="0"/>
              <a:t>Leadership and management</a:t>
            </a:r>
          </a:p>
          <a:p>
            <a:r>
              <a:rPr lang="en-US" dirty="0"/>
              <a:t>Lessons in communication</a:t>
            </a:r>
          </a:p>
          <a:p>
            <a:r>
              <a:rPr lang="en-US" dirty="0"/>
              <a:t>Tactical and strategic staffing</a:t>
            </a:r>
          </a:p>
          <a:p>
            <a:r>
              <a:rPr lang="en-US" dirty="0"/>
              <a:t>Dealing with ”large" amounts</a:t>
            </a:r>
          </a:p>
          <a:p>
            <a:r>
              <a:rPr lang="en-US" dirty="0"/>
              <a:t>Reaching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listening!</a:t>
            </a:r>
          </a:p>
        </p:txBody>
      </p:sp>
      <p:pic>
        <p:nvPicPr>
          <p:cNvPr id="3" name="Picture 2" descr="GitHub">
            <a:extLst>
              <a:ext uri="{FF2B5EF4-FFF2-40B4-BE49-F238E27FC236}">
                <a16:creationId xmlns:a16="http://schemas.microsoft.com/office/drawing/2014/main" id="{1C6807BB-2FE0-8AC1-C000-303938DA6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00689C-58BE-8CB3-A3BE-5AC4726F5F67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7" name="Picture 6" descr="LinkedIn">
            <a:extLst>
              <a:ext uri="{FF2B5EF4-FFF2-40B4-BE49-F238E27FC236}">
                <a16:creationId xmlns:a16="http://schemas.microsoft.com/office/drawing/2014/main" id="{8FAF0638-CCFD-84A0-547A-EA307F2E7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8AE759-2568-CC79-5E0A-3FDD566C7DDA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9" name="Graphic 8" descr="Mastodon">
            <a:extLst>
              <a:ext uri="{FF2B5EF4-FFF2-40B4-BE49-F238E27FC236}">
                <a16:creationId xmlns:a16="http://schemas.microsoft.com/office/drawing/2014/main" id="{BF98801E-9928-B651-1FAE-635F24D54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DCD6FD-B230-C7B5-B746-B2489B5E1A1A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Getting ready</a:t>
            </a:r>
          </a:p>
        </p:txBody>
      </p:sp>
    </p:spTree>
    <p:extLst>
      <p:ext uri="{BB962C8B-B14F-4D97-AF65-F5344CB8AC3E}">
        <p14:creationId xmlns:p14="http://schemas.microsoft.com/office/powerpoint/2010/main" val="113492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Being a (tech) lead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6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Taking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5CD7-1334-1E83-5DB7-96C5976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br>
              <a:rPr lang="en-US" dirty="0"/>
            </a:br>
            <a:r>
              <a:rPr lang="en-US" dirty="0"/>
              <a:t>Books and magazines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86E-BB61-7BFE-7E4B-C6A5FA11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7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Leadership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94094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An Outlook on helping Teams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5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60C-A17C-AE6C-22A8-9F41B0D5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management</a:t>
            </a:r>
            <a:br>
              <a:rPr lang="en-US" dirty="0"/>
            </a:br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D58-9DB9-FEC3-0C9D-348AAA5A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04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3697</TotalTime>
  <Words>245</Words>
  <Application>Microsoft Macintosh PowerPoint</Application>
  <PresentationFormat>Widescreen</PresentationFormat>
  <Paragraphs>41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Century Gothic</vt:lpstr>
      <vt:lpstr>Wingdings 3</vt:lpstr>
      <vt:lpstr>Ion</vt:lpstr>
      <vt:lpstr>Sitting in meetings all day long</vt:lpstr>
      <vt:lpstr>Overview</vt:lpstr>
      <vt:lpstr>Getting ready</vt:lpstr>
      <vt:lpstr>Getting ready Being a (tech) lead</vt:lpstr>
      <vt:lpstr>Getting ready Taking courses</vt:lpstr>
      <vt:lpstr>Getting ready Books and magazines</vt:lpstr>
      <vt:lpstr>Leadership and management</vt:lpstr>
      <vt:lpstr>Leadership and management An Outlook on helping Teams Excel</vt:lpstr>
      <vt:lpstr>Leadership and management Definitions</vt:lpstr>
      <vt:lpstr>Leadership and management Informal leadership</vt:lpstr>
      <vt:lpstr>Leadership and management Management styles</vt:lpstr>
      <vt:lpstr>Leadership and management Leaving your comfort zone</vt:lpstr>
      <vt:lpstr>Leadership and management Performance management</vt:lpstr>
      <vt:lpstr>Leadership and management About fine print</vt:lpstr>
      <vt:lpstr>Lessons in communication</vt:lpstr>
      <vt:lpstr>Tactical and strategic staffing</vt:lpstr>
      <vt:lpstr>Dealing with ”large" amounts</vt:lpstr>
      <vt:lpstr>Reaching the next level</vt:lpstr>
      <vt:lpstr>Questions?</vt:lpstr>
      <vt:lpstr>Thanks for listening!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Sitting in meetings all day long</dc:title>
  <dc:subject/>
  <dc:creator>Dennis Dietrich</dc:creator>
  <cp:keywords/>
  <dc:description/>
  <cp:lastModifiedBy>Dennis Dietrich</cp:lastModifiedBy>
  <cp:revision>193</cp:revision>
  <dcterms:created xsi:type="dcterms:W3CDTF">2022-06-17T15:35:12Z</dcterms:created>
  <dcterms:modified xsi:type="dcterms:W3CDTF">2024-03-24T01:36:32Z</dcterms:modified>
  <cp:category/>
</cp:coreProperties>
</file>