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6" r:id="rId4"/>
    <p:sldId id="296" r:id="rId5"/>
    <p:sldId id="297" r:id="rId6"/>
    <p:sldId id="298" r:id="rId7"/>
    <p:sldId id="289" r:id="rId8"/>
    <p:sldId id="292" r:id="rId9"/>
    <p:sldId id="299" r:id="rId10"/>
    <p:sldId id="294" r:id="rId11"/>
    <p:sldId id="293" r:id="rId12"/>
    <p:sldId id="295" r:id="rId13"/>
    <p:sldId id="287" r:id="rId14"/>
    <p:sldId id="290" r:id="rId15"/>
    <p:sldId id="291" r:id="rId16"/>
    <p:sldId id="288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8" autoAdjust="0"/>
    <p:restoredTop sz="92917" autoAdjust="0"/>
  </p:normalViewPr>
  <p:slideViewPr>
    <p:cSldViewPr snapToGrid="0">
      <p:cViewPr varScale="1">
        <p:scale>
          <a:sx n="134" d="100"/>
          <a:sy n="134" d="100"/>
        </p:scale>
        <p:origin x="208" y="240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(2024-03-??),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”large"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prepare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prepare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</a:t>
            </a:r>
            <a:br>
              <a:rPr lang="en-US" dirty="0"/>
            </a:br>
            <a:r>
              <a:rPr lang="en-US" dirty="0"/>
              <a:t>Books and magazines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3679</TotalTime>
  <Words>178</Words>
  <Application>Microsoft Macintosh PowerPoint</Application>
  <PresentationFormat>Widescreen</PresentationFormat>
  <Paragraphs>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3</vt:lpstr>
      <vt:lpstr>Ion</vt:lpstr>
      <vt:lpstr>Sitting in meetings all day long</vt:lpstr>
      <vt:lpstr>Overview</vt:lpstr>
      <vt:lpstr>How to prepare</vt:lpstr>
      <vt:lpstr>How to prepare Being a (tech) lead</vt:lpstr>
      <vt:lpstr>How to prepare Taking courses</vt:lpstr>
      <vt:lpstr>How to prepare Books and magazines</vt:lpstr>
      <vt:lpstr>Leadership and management</vt:lpstr>
      <vt:lpstr>Leadership and management Definitions</vt:lpstr>
      <vt:lpstr>Leadership and management An Outlook on helping Teams Excel</vt:lpstr>
      <vt:lpstr>Leadership and management Informal leadership</vt:lpstr>
      <vt:lpstr>Leadership and management Management styles</vt:lpstr>
      <vt:lpstr>Leadership and management Performance management</vt:lpstr>
      <vt:lpstr>Lessons in communication</vt:lpstr>
      <vt:lpstr>Tactical and strategic staffing</vt:lpstr>
      <vt:lpstr>Dealing with ”large" amounts</vt:lpstr>
      <vt:lpstr>Reaching the next level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189</cp:revision>
  <dcterms:created xsi:type="dcterms:W3CDTF">2022-06-17T15:35:12Z</dcterms:created>
  <dcterms:modified xsi:type="dcterms:W3CDTF">2024-02-25T02:05:30Z</dcterms:modified>
  <cp:category/>
</cp:coreProperties>
</file>