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6" r:id="rId4"/>
    <p:sldId id="296" r:id="rId5"/>
    <p:sldId id="297" r:id="rId6"/>
    <p:sldId id="298" r:id="rId7"/>
    <p:sldId id="311" r:id="rId8"/>
    <p:sldId id="289" r:id="rId9"/>
    <p:sldId id="299" r:id="rId10"/>
    <p:sldId id="292" r:id="rId11"/>
    <p:sldId id="294" r:id="rId12"/>
    <p:sldId id="293" r:id="rId13"/>
    <p:sldId id="300" r:id="rId14"/>
    <p:sldId id="295" r:id="rId15"/>
    <p:sldId id="301" r:id="rId16"/>
    <p:sldId id="287" r:id="rId17"/>
    <p:sldId id="305" r:id="rId18"/>
    <p:sldId id="306" r:id="rId19"/>
    <p:sldId id="312" r:id="rId20"/>
    <p:sldId id="290" r:id="rId21"/>
    <p:sldId id="307" r:id="rId22"/>
    <p:sldId id="308" r:id="rId23"/>
    <p:sldId id="291" r:id="rId24"/>
    <p:sldId id="309" r:id="rId25"/>
    <p:sldId id="310" r:id="rId26"/>
    <p:sldId id="288" r:id="rId27"/>
    <p:sldId id="302" r:id="rId28"/>
    <p:sldId id="303" r:id="rId29"/>
    <p:sldId id="304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002" autoAdjust="0"/>
  </p:normalViewPr>
  <p:slideViewPr>
    <p:cSldViewPr snapToGrid="0">
      <p:cViewPr varScale="1">
        <p:scale>
          <a:sx n="126" d="100"/>
          <a:sy n="126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(2024-04-??),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and improving processes</a:t>
            </a:r>
          </a:p>
          <a:p>
            <a:r>
              <a:rPr lang="en-US" dirty="0"/>
              <a:t>Producing new roles</a:t>
            </a:r>
          </a:p>
          <a:p>
            <a:r>
              <a:rPr lang="en-US" dirty="0"/>
              <a:t>Staffing reductions</a:t>
            </a:r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Reading 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They’ll listen… to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“Managing” in all sorts of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up</a:t>
            </a:r>
          </a:p>
          <a:p>
            <a:r>
              <a:rPr lang="en-US" dirty="0"/>
              <a:t>Managing laterally</a:t>
            </a:r>
          </a:p>
        </p:txBody>
      </p:sp>
    </p:spTree>
    <p:extLst>
      <p:ext uri="{BB962C8B-B14F-4D97-AF65-F5344CB8AC3E}">
        <p14:creationId xmlns:p14="http://schemas.microsoft.com/office/powerpoint/2010/main" val="289309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Tactical (short-term)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Strategic (long-term)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assume what people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88305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From retail to buying in bulk…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…to 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…of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More reading and courses!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3804</TotalTime>
  <Words>369</Words>
  <Application>Microsoft Macintosh PowerPoint</Application>
  <PresentationFormat>Widescreen</PresentationFormat>
  <Paragraphs>59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Getting ready Looking back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About fine print</vt:lpstr>
      <vt:lpstr>Leadership and management Performance management</vt:lpstr>
      <vt:lpstr>Leadership and management Leaving your comfort zone</vt:lpstr>
      <vt:lpstr>Lessons in communication</vt:lpstr>
      <vt:lpstr>Lessons in communication Reading between the lines</vt:lpstr>
      <vt:lpstr>Lessons in communication They’ll listen… to something</vt:lpstr>
      <vt:lpstr>Lessons in communication “Managing” in all sorts of directions</vt:lpstr>
      <vt:lpstr>Tactical and strategic staffing</vt:lpstr>
      <vt:lpstr>Tactical and strategic staffing Tactical (short-term)</vt:lpstr>
      <vt:lpstr>Tactical and strategic staffing Strategic (long-term)</vt:lpstr>
      <vt:lpstr>Dealing with ”large" amounts</vt:lpstr>
      <vt:lpstr>Dealing with ”large" amounts From retail to buying in bulk…</vt:lpstr>
      <vt:lpstr>Dealing with ”large" amounts …to labor costs</vt:lpstr>
      <vt:lpstr>Reaching the next level</vt:lpstr>
      <vt:lpstr>Reaching the next level …of what?</vt:lpstr>
      <vt:lpstr>Reaching the next level More reading and courses!</vt:lpstr>
      <vt:lpstr>Reaching the next level Formal education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202</cp:revision>
  <dcterms:created xsi:type="dcterms:W3CDTF">2022-06-17T15:35:12Z</dcterms:created>
  <dcterms:modified xsi:type="dcterms:W3CDTF">2024-04-10T09:20:54Z</dcterms:modified>
  <cp:category/>
</cp:coreProperties>
</file>