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32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B6E119-0B6E-4A43-814F-75CF8686C87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FpWithCSharp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786-3E35-38E5-EC71-23D0B7D73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think you know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67EE-5852-F1C4-1374-A3CBC28A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functional programming with C#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350052-7038-D5F1-21E3-F792C19B7A54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Senior Software Engineer, Microsoft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4C6BC1-6D20-C3C6-F3D0-4B487926E0AA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(2023-??-??), </a:t>
            </a:r>
            <a:r>
              <a:rPr lang="en-US" sz="1200" dirty="0">
                <a:hlinkClick r:id="rId2"/>
              </a:rPr>
              <a:t>https://github.com/dennisdietrich/FpWithCSharp/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420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So you think you know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think you know functions</dc:title>
  <dc:creator>Dennis Dietrich</dc:creator>
  <cp:lastModifiedBy>Dennis Dietrich</cp:lastModifiedBy>
  <cp:revision>3</cp:revision>
  <dcterms:created xsi:type="dcterms:W3CDTF">2023-01-20T23:10:00Z</dcterms:created>
  <dcterms:modified xsi:type="dcterms:W3CDTF">2023-01-20T23:19:04Z</dcterms:modified>
</cp:coreProperties>
</file>