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7" r:id="rId4"/>
    <p:sldId id="298" r:id="rId5"/>
    <p:sldId id="299" r:id="rId6"/>
    <p:sldId id="300" r:id="rId7"/>
    <p:sldId id="293" r:id="rId8"/>
    <p:sldId id="301" r:id="rId9"/>
    <p:sldId id="302" r:id="rId10"/>
    <p:sldId id="296" r:id="rId11"/>
    <p:sldId id="295" r:id="rId12"/>
    <p:sldId id="292" r:id="rId13"/>
    <p:sldId id="307" r:id="rId14"/>
    <p:sldId id="303" r:id="rId15"/>
    <p:sldId id="294" r:id="rId16"/>
    <p:sldId id="304" r:id="rId17"/>
    <p:sldId id="305" r:id="rId18"/>
    <p:sldId id="306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63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77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32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42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79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88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85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5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7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5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6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4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45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dietrich/FpWithCShar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5786-3E35-38E5-EC71-23D0B7D73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 you think you know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C67EE-5852-F1C4-1374-A3CBC28A1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functional programming with C#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9350052-7038-D5F1-21E3-F792C19B7A54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Dennis Dietrich</a:t>
            </a:r>
            <a:br>
              <a:rPr lang="en-US" dirty="0"/>
            </a:br>
            <a:r>
              <a:rPr lang="en-US" dirty="0"/>
              <a:t>Senior Software Engineer, Microsoft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A4C6BC1-6D20-C3C6-F3D0-4B487926E0AA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(2023-??-??), </a:t>
            </a:r>
            <a:r>
              <a:rPr lang="en-US" sz="1200" dirty="0">
                <a:hlinkClick r:id="rId2"/>
              </a:rPr>
              <a:t>https://github.com/dennisdietrich/FpWithCSharp/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542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Closures</a:t>
            </a:r>
          </a:p>
        </p:txBody>
      </p:sp>
    </p:spTree>
    <p:extLst>
      <p:ext uri="{BB962C8B-B14F-4D97-AF65-F5344CB8AC3E}">
        <p14:creationId xmlns:p14="http://schemas.microsoft.com/office/powerpoint/2010/main" val="281598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14679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Adopting 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980333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Adopting functional programming</a:t>
            </a:r>
            <a:br>
              <a:rPr lang="en-US" dirty="0"/>
            </a:br>
            <a:r>
              <a:rPr lang="en-US" dirty="0"/>
              <a:t>Potential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8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Adopting functional programming</a:t>
            </a:r>
            <a:br>
              <a:rPr lang="en-US" dirty="0"/>
            </a:br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6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4822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further resource</a:t>
            </a:r>
            <a:br>
              <a:rPr lang="en-US" dirty="0"/>
            </a:br>
            <a:r>
              <a:rPr lang="en-US" dirty="0"/>
              <a:t>More FP with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69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further resource</a:t>
            </a:r>
            <a:br>
              <a:rPr lang="en-US" dirty="0"/>
            </a:br>
            <a:r>
              <a:rPr lang="en-US" dirty="0"/>
              <a:t>Functional(-first)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9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further resource</a:t>
            </a:r>
            <a:br>
              <a:rPr lang="en-US" dirty="0"/>
            </a:br>
            <a:r>
              <a:rPr lang="en-US" dirty="0"/>
              <a:t>Learning more about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34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3" name="Picture 2" descr="GitHub">
            <a:extLst>
              <a:ext uri="{FF2B5EF4-FFF2-40B4-BE49-F238E27FC236}">
                <a16:creationId xmlns:a16="http://schemas.microsoft.com/office/drawing/2014/main" id="{29B12B77-0EED-C756-22C8-6C8E5EDEE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471E3-9146-8ED9-8175-0660582F81E8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6" name="Picture 5" descr="LinkedIn">
            <a:extLst>
              <a:ext uri="{FF2B5EF4-FFF2-40B4-BE49-F238E27FC236}">
                <a16:creationId xmlns:a16="http://schemas.microsoft.com/office/drawing/2014/main" id="{7D98E4BD-5402-43AA-9908-E267E4745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D6468B-2C26-1307-0433-2A67BD6787E4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F47F66B-111A-E39A-C755-448AA05DD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971C0D-7436-A1BF-ED68-CC50D0DF70CD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5A65-FBAA-DC24-398C-2298A2AF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CA19-329D-0F80-C469-2825866C6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Functional programming (FP)</a:t>
            </a:r>
          </a:p>
          <a:p>
            <a:r>
              <a:rPr lang="en-US" dirty="0"/>
              <a:t>Closures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Adopting functional programming</a:t>
            </a:r>
          </a:p>
          <a:p>
            <a:r>
              <a:rPr lang="en-US" dirty="0"/>
              <a:t>Next steps and further resource</a:t>
            </a:r>
          </a:p>
        </p:txBody>
      </p:sp>
    </p:spTree>
    <p:extLst>
      <p:ext uri="{BB962C8B-B14F-4D97-AF65-F5344CB8AC3E}">
        <p14:creationId xmlns:p14="http://schemas.microsoft.com/office/powerpoint/2010/main" val="1836417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5C316CD-AE8F-7E66-44D6-77898BBB0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listening!</a:t>
            </a:r>
          </a:p>
        </p:txBody>
      </p:sp>
      <p:pic>
        <p:nvPicPr>
          <p:cNvPr id="5" name="Picture 4" descr="GitHub">
            <a:extLst>
              <a:ext uri="{FF2B5EF4-FFF2-40B4-BE49-F238E27FC236}">
                <a16:creationId xmlns:a16="http://schemas.microsoft.com/office/drawing/2014/main" id="{C9112408-9719-E440-BC6C-BA3E3E65E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AD6ED-B45F-E480-52EB-49AC0568C9BA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20" name="Picture 19" descr="LinkedIn">
            <a:extLst>
              <a:ext uri="{FF2B5EF4-FFF2-40B4-BE49-F238E27FC236}">
                <a16:creationId xmlns:a16="http://schemas.microsoft.com/office/drawing/2014/main" id="{4FA14B23-7ADB-953A-F57A-3E44D463F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7F53EC-6158-915C-CFC1-D4626D193755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4B5C49-8425-CBED-2FE0-96A50C78E05B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11850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br>
              <a:rPr lang="en-US" dirty="0"/>
            </a:br>
            <a:r>
              <a:rPr lang="en-US" dirty="0"/>
              <a:t>First-order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1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br>
              <a:rPr lang="en-US" dirty="0"/>
            </a:br>
            <a:r>
              <a:rPr lang="en-US" dirty="0"/>
              <a:t>Higher-order functions (HOF)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5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br>
              <a:rPr lang="en-US" dirty="0"/>
            </a:br>
            <a:r>
              <a:rPr lang="en-US" dirty="0"/>
              <a:t>Pure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9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331032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(FP)</a:t>
            </a:r>
            <a:br>
              <a:rPr lang="en-US" dirty="0"/>
            </a:br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(FP)</a:t>
            </a:r>
            <a:br>
              <a:rPr lang="en-US" dirty="0"/>
            </a:br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64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164</Words>
  <Application>Microsoft Office PowerPoint</Application>
  <PresentationFormat>Widescreen</PresentationFormat>
  <Paragraphs>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So you think you know functions</vt:lpstr>
      <vt:lpstr>Overview</vt:lpstr>
      <vt:lpstr>Functions</vt:lpstr>
      <vt:lpstr>Functions First-order functions</vt:lpstr>
      <vt:lpstr>Functions Higher-order functions (HOF)</vt:lpstr>
      <vt:lpstr>Functions Pure functions</vt:lpstr>
      <vt:lpstr>Functional programming</vt:lpstr>
      <vt:lpstr>Functional programming (FP) Definition</vt:lpstr>
      <vt:lpstr>Functional programming (FP) Pattern matching</vt:lpstr>
      <vt:lpstr>Closures</vt:lpstr>
      <vt:lpstr>Examples</vt:lpstr>
      <vt:lpstr>Adopting functional programming</vt:lpstr>
      <vt:lpstr>Adopting functional programming Potential blockers</vt:lpstr>
      <vt:lpstr>Adopting functional programming Performance</vt:lpstr>
      <vt:lpstr>Next steps</vt:lpstr>
      <vt:lpstr>Next steps and further resource More FP with C#</vt:lpstr>
      <vt:lpstr>Next steps and further resource Functional(-first) languages</vt:lpstr>
      <vt:lpstr>Next steps and further resource Learning more about FP</vt:lpstr>
      <vt:lpstr>Questions?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you think you know functions</dc:title>
  <dc:creator>Dennis Dietrich</dc:creator>
  <cp:lastModifiedBy>Dennis Dietrich</cp:lastModifiedBy>
  <cp:revision>11</cp:revision>
  <dcterms:created xsi:type="dcterms:W3CDTF">2023-01-20T23:10:00Z</dcterms:created>
  <dcterms:modified xsi:type="dcterms:W3CDTF">2023-03-05T07:34:28Z</dcterms:modified>
</cp:coreProperties>
</file>