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8" r:id="rId4"/>
    <p:sldId id="297" r:id="rId5"/>
    <p:sldId id="298" r:id="rId6"/>
    <p:sldId id="299" r:id="rId7"/>
    <p:sldId id="309" r:id="rId8"/>
    <p:sldId id="300" r:id="rId9"/>
    <p:sldId id="310" r:id="rId10"/>
    <p:sldId id="311" r:id="rId11"/>
    <p:sldId id="312" r:id="rId12"/>
    <p:sldId id="293" r:id="rId13"/>
    <p:sldId id="301" r:id="rId14"/>
    <p:sldId id="302" r:id="rId15"/>
    <p:sldId id="296" r:id="rId16"/>
    <p:sldId id="295" r:id="rId17"/>
    <p:sldId id="292" r:id="rId18"/>
    <p:sldId id="307" r:id="rId19"/>
    <p:sldId id="303" r:id="rId20"/>
    <p:sldId id="294" r:id="rId21"/>
    <p:sldId id="304" r:id="rId22"/>
    <p:sldId id="305" r:id="rId23"/>
    <p:sldId id="306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1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32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B6E119-0B6E-4A43-814F-75CF8686C87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5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FpWith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786-3E35-38E5-EC71-23D0B7D73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think you know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67EE-5852-F1C4-1374-A3CBC28A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functional programming with C#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350052-7038-D5F1-21E3-F792C19B7A54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Senior Software Engineer, Microsoft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4C6BC1-6D20-C3C6-F3D0-4B487926E0AA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(2023-??-??), </a:t>
            </a:r>
            <a:r>
              <a:rPr lang="en-US" sz="1200" dirty="0">
                <a:hlinkClick r:id="rId2"/>
              </a:rPr>
              <a:t>https://github.com/dennisdietrich/FpWithCSharp/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42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Why are exceptions side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82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922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31032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281598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4679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Adopting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98033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functional programming</a:t>
            </a:r>
            <a:br>
              <a:rPr lang="en-US" dirty="0"/>
            </a:br>
            <a:r>
              <a:rPr lang="en-US" dirty="0"/>
              <a:t>Potential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functional programming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6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5A65-FBAA-DC24-398C-2298A2AF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CA19-329D-0F80-C469-2825866C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</a:p>
          <a:p>
            <a:r>
              <a:rPr lang="en-US" dirty="0"/>
              <a:t>Pure functions</a:t>
            </a:r>
          </a:p>
          <a:p>
            <a:r>
              <a:rPr lang="en-US" dirty="0"/>
              <a:t>Functional programming (FP)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Adopting functional programming</a:t>
            </a:r>
          </a:p>
          <a:p>
            <a:r>
              <a:rPr lang="en-US" dirty="0"/>
              <a:t>Next steps and further resource</a:t>
            </a:r>
          </a:p>
        </p:txBody>
      </p:sp>
    </p:spTree>
    <p:extLst>
      <p:ext uri="{BB962C8B-B14F-4D97-AF65-F5344CB8AC3E}">
        <p14:creationId xmlns:p14="http://schemas.microsoft.com/office/powerpoint/2010/main" val="183641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22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More FP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Functional(-first)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Learning more about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3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F47F66B-111A-E39A-C755-448AA05DD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71C0D-7436-A1BF-ED68-CC50D0DF70CD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C316CD-AE8F-7E66-44D6-77898BBB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8B5B-0074-0DEA-247E-F540216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129E-73DC-4CE9-9FE9-2AABACCB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is already using functional programming?</a:t>
            </a:r>
          </a:p>
          <a:p>
            <a:r>
              <a:rPr lang="en-US" dirty="0"/>
              <a:t>Who here is using LINQ?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043563-D861-1204-7E30-7D0470F7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03" y="2967335"/>
            <a:ext cx="5630067" cy="92333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sessions.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"C#"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Speaker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7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11850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  <a:br>
              <a:rPr lang="en-US" dirty="0"/>
            </a:br>
            <a:r>
              <a:rPr lang="en-US" dirty="0"/>
              <a:t>First-order functions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0CC336-07BD-ADDD-D2B9-CC648B23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First-order functions take and return data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F54D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F54D6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SpecifyKind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value,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kind)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source)</a:t>
            </a:r>
            <a:endParaRPr lang="en-US" altLang="en-US" dirty="0">
              <a:solidFill>
                <a:srgbClr val="383838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248700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Instance </a:t>
            </a:r>
            <a:r>
              <a:rPr lang="en-US" altLang="en-US" i="1" dirty="0">
                <a:solidFill>
                  <a:srgbClr val="248700"/>
                </a:solidFill>
                <a:latin typeface="Consolas" panose="020B0609020204030204" pitchFamily="49" charset="0"/>
              </a:rPr>
              <a:t>method with hidden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en-US" i="1" dirty="0">
                <a:solidFill>
                  <a:srgbClr val="248700"/>
                </a:solidFill>
                <a:latin typeface="Consolas" panose="020B0609020204030204" pitchFamily="49" charset="0"/>
              </a:rPr>
              <a:t> parameter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ToCharArray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Empty parameter list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are data too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  <a:br>
              <a:rPr lang="en-US" dirty="0"/>
            </a:br>
            <a:r>
              <a:rPr lang="en-US" dirty="0"/>
              <a:t>Higher-order functions (HOFs)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4C0A34-D4E3-EDFF-9A0D-61DF3395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HOFs take at least one function or return a function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F54D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source,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selector)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valueFactory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services,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IServiceProvider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implementationFactory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class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5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71821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produce the same output for a given set of arguments</a:t>
            </a:r>
          </a:p>
          <a:p>
            <a:r>
              <a:rPr lang="en-US" dirty="0"/>
              <a:t>Never have side effects</a:t>
            </a:r>
          </a:p>
        </p:txBody>
      </p:sp>
    </p:spTree>
    <p:extLst>
      <p:ext uri="{BB962C8B-B14F-4D97-AF65-F5344CB8AC3E}">
        <p14:creationId xmlns:p14="http://schemas.microsoft.com/office/powerpoint/2010/main" val="384569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Mutating global state</a:t>
            </a:r>
          </a:p>
          <a:p>
            <a:r>
              <a:rPr lang="en-US" dirty="0"/>
              <a:t>Mutating arguments</a:t>
            </a:r>
          </a:p>
          <a:p>
            <a:r>
              <a:rPr lang="en-US" dirty="0"/>
              <a:t>Performing I/O</a:t>
            </a:r>
          </a:p>
          <a:p>
            <a:r>
              <a:rPr lang="en-US" dirty="0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9317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2223</TotalTime>
  <Words>423</Words>
  <Application>Microsoft Office PowerPoint</Application>
  <PresentationFormat>Widescreen</PresentationFormat>
  <Paragraphs>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Consolas</vt:lpstr>
      <vt:lpstr>Wingdings 3</vt:lpstr>
      <vt:lpstr>Ion</vt:lpstr>
      <vt:lpstr>So you think you know functions</vt:lpstr>
      <vt:lpstr>Overview</vt:lpstr>
      <vt:lpstr>But before we start…</vt:lpstr>
      <vt:lpstr>Orders of functions</vt:lpstr>
      <vt:lpstr>Orders of functions First-order functions</vt:lpstr>
      <vt:lpstr>Orders of functions Higher-order functions (HOFs)</vt:lpstr>
      <vt:lpstr>Orders of functions</vt:lpstr>
      <vt:lpstr>Pure functions Definition</vt:lpstr>
      <vt:lpstr>Pure functions Side effects</vt:lpstr>
      <vt:lpstr>Pure functions Why are exceptions side effects?</vt:lpstr>
      <vt:lpstr>Pure functions Immutability</vt:lpstr>
      <vt:lpstr>Functional programming</vt:lpstr>
      <vt:lpstr>Functional programming (FP) Definition</vt:lpstr>
      <vt:lpstr>Functional programming (FP) Pattern matching</vt:lpstr>
      <vt:lpstr>Closures</vt:lpstr>
      <vt:lpstr>Examples</vt:lpstr>
      <vt:lpstr>Adopting functional programming</vt:lpstr>
      <vt:lpstr>Adopting functional programming Potential blockers</vt:lpstr>
      <vt:lpstr>Adopting functional programming Performance</vt:lpstr>
      <vt:lpstr>Next steps</vt:lpstr>
      <vt:lpstr>Next steps and further resource More FP with C#</vt:lpstr>
      <vt:lpstr>Next steps and further resource Functional(-first) languages</vt:lpstr>
      <vt:lpstr>Next steps and further resource Learning more about FP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think you know functions</dc:title>
  <dc:creator>Dennis Dietrich</dc:creator>
  <cp:lastModifiedBy>Dennis Dietrich</cp:lastModifiedBy>
  <cp:revision>19</cp:revision>
  <dcterms:created xsi:type="dcterms:W3CDTF">2023-01-20T23:10:00Z</dcterms:created>
  <dcterms:modified xsi:type="dcterms:W3CDTF">2023-03-06T19:59:51Z</dcterms:modified>
</cp:coreProperties>
</file>