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297" r:id="rId5"/>
    <p:sldId id="298" r:id="rId6"/>
    <p:sldId id="299" r:id="rId7"/>
    <p:sldId id="309" r:id="rId8"/>
    <p:sldId id="300" r:id="rId9"/>
    <p:sldId id="310" r:id="rId10"/>
    <p:sldId id="311" r:id="rId11"/>
    <p:sldId id="312" r:id="rId12"/>
    <p:sldId id="315" r:id="rId13"/>
    <p:sldId id="313" r:id="rId14"/>
    <p:sldId id="317" r:id="rId15"/>
    <p:sldId id="318" r:id="rId16"/>
    <p:sldId id="293" r:id="rId17"/>
    <p:sldId id="301" r:id="rId18"/>
    <p:sldId id="302" r:id="rId19"/>
    <p:sldId id="296" r:id="rId20"/>
    <p:sldId id="314" r:id="rId21"/>
    <p:sldId id="295" r:id="rId22"/>
    <p:sldId id="316" r:id="rId23"/>
    <p:sldId id="294" r:id="rId24"/>
    <p:sldId id="304" r:id="rId25"/>
    <p:sldId id="305" r:id="rId26"/>
    <p:sldId id="306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get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&lt;Y&gt;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 programming to your OOP codebase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Why are exceptions side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alter only control-flow, not state…</a:t>
            </a:r>
          </a:p>
          <a:p>
            <a:r>
              <a:rPr lang="en-US" dirty="0"/>
              <a:t>…unless you also consider “hidden” state (and you should)</a:t>
            </a:r>
          </a:p>
        </p:txBody>
      </p:sp>
      <p:grpSp>
        <p:nvGrpSpPr>
          <p:cNvPr id="20" name="Group 19" descr="Diagram of top of call stack with two stack frames">
            <a:extLst>
              <a:ext uri="{FF2B5EF4-FFF2-40B4-BE49-F238E27FC236}">
                <a16:creationId xmlns:a16="http://schemas.microsoft.com/office/drawing/2014/main" id="{FDF136A5-3FA2-E8FA-57C7-B7553EBA5487}"/>
              </a:ext>
            </a:extLst>
          </p:cNvPr>
          <p:cNvGrpSpPr>
            <a:grpSpLocks noChangeAspect="1"/>
          </p:cNvGrpSpPr>
          <p:nvPr/>
        </p:nvGrpSpPr>
        <p:grpSpPr>
          <a:xfrm>
            <a:off x="1558947" y="3124954"/>
            <a:ext cx="3966106" cy="3241515"/>
            <a:chOff x="1558947" y="3124954"/>
            <a:chExt cx="3257550" cy="266240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EAD9087-5BFC-84B6-F0AA-DB5EE6C9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8947" y="3129888"/>
              <a:ext cx="3257550" cy="265747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B6744D-50AE-57BE-ECAD-22078DB921CE}"/>
                </a:ext>
              </a:extLst>
            </p:cNvPr>
            <p:cNvSpPr/>
            <p:nvPr/>
          </p:nvSpPr>
          <p:spPr>
            <a:xfrm>
              <a:off x="1558947" y="3124954"/>
              <a:ext cx="3257550" cy="2657475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Don‘t rely on immutability by convention</a:t>
            </a:r>
          </a:p>
          <a:p>
            <a:pPr lvl="1"/>
            <a:r>
              <a:rPr lang="en-US" dirty="0"/>
              <a:t>Easy to violate accidentally</a:t>
            </a:r>
          </a:p>
          <a:p>
            <a:pPr lvl="2"/>
            <a:r>
              <a:rPr lang="en-US" dirty="0"/>
              <a:t>Values captures in closures my be modified elsewhere</a:t>
            </a:r>
          </a:p>
          <a:p>
            <a:pPr lvl="2"/>
            <a:r>
              <a:rPr lang="en-US" dirty="0"/>
              <a:t>Worse yet, modification may happen during execution of </a:t>
            </a:r>
            <a:r>
              <a:rPr lang="en-US"/>
              <a:t>pure function!</a:t>
            </a:r>
            <a:endParaRPr lang="en-US" dirty="0"/>
          </a:p>
          <a:p>
            <a:pPr lvl="1"/>
            <a:r>
              <a:rPr lang="en-US" dirty="0"/>
              <a:t>Easy to circumvent intentionally</a:t>
            </a:r>
          </a:p>
          <a:p>
            <a:r>
              <a:rPr lang="en-US" dirty="0"/>
              <a:t>Use immutable record types (C# 9 and later)…</a:t>
            </a:r>
          </a:p>
          <a:p>
            <a:r>
              <a:rPr lang="en-US" dirty="0"/>
              <a:t>…or hand-written immutable types (C# 8 and earlier)</a:t>
            </a:r>
          </a:p>
          <a:p>
            <a:r>
              <a:rPr lang="en-US" dirty="0"/>
              <a:t>Should return immutable object</a:t>
            </a:r>
          </a:p>
        </p:txBody>
      </p:sp>
    </p:spTree>
    <p:extLst>
      <p:ext uri="{BB962C8B-B14F-4D97-AF65-F5344CB8AC3E}">
        <p14:creationId xmlns:p14="http://schemas.microsoft.com/office/powerpoint/2010/main" val="29092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039-AD4C-CCEC-5481-F62113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  <a:br>
              <a:rPr lang="en-US" dirty="0"/>
            </a:br>
            <a:r>
              <a:rPr lang="en-US" dirty="0"/>
              <a:t>When to optimize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168-5E46-1D81-2669-2929B58D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4012-83B9-697A-AE32-EE5606D6A6FC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145671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039-AD4C-CCEC-5481-F62113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  <a:br>
              <a:rPr lang="en-US" dirty="0"/>
            </a:br>
            <a:r>
              <a:rPr lang="en-US" dirty="0"/>
              <a:t>Referential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168-5E46-1D81-2669-2929B58D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4012-83B9-697A-AE32-EE5606D6A6FC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9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039-AD4C-CCEC-5481-F62113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  <a:br>
              <a:rPr lang="en-US" dirty="0"/>
            </a:br>
            <a:r>
              <a:rPr lang="en-US" dirty="0"/>
              <a:t>Compile-time function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168-5E46-1D81-2669-2929B58D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4012-83B9-697A-AE32-EE5606D6A6FC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032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8159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A65-FBAA-DC24-398C-2298A2A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CA19-329D-0F80-C469-2825866C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Next steps and 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8364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4B89-B939-C909-64A3-42C62FB0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Closures</a:t>
            </a:r>
            <a:br>
              <a:rPr lang="de-DE" dirty="0"/>
            </a:br>
            <a:r>
              <a:rPr lang="de-DE" dirty="0"/>
              <a:t>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7AC1-F4D1-0A0B-773E-D2CB043B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4679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039-AD4C-CCEC-5481-F62113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  <a:br>
              <a:rPr lang="en-US" dirty="0"/>
            </a:br>
            <a:r>
              <a:rPr lang="en-US" dirty="0"/>
              <a:t>The “problem” with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168-5E46-1D81-2669-2929B58D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4012-83B9-697A-AE32-EE5606D6A6FC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6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steps and 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4482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resources</a:t>
            </a:r>
            <a:br>
              <a:rPr lang="en-US" dirty="0"/>
            </a:br>
            <a:r>
              <a:rPr lang="en-US" dirty="0"/>
              <a:t>More FP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resources</a:t>
            </a:r>
            <a:br>
              <a:rPr lang="en-US" dirty="0"/>
            </a:br>
            <a:r>
              <a:rPr lang="en-US" dirty="0"/>
              <a:t>Functional(-first)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resources</a:t>
            </a:r>
            <a:br>
              <a:rPr lang="en-US" dirty="0"/>
            </a:br>
            <a:r>
              <a:rPr lang="en-US" dirty="0"/>
              <a:t>Learning more about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1F47F66B-111A-E39A-C755-448AA05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71C0D-7436-A1BF-ED68-CC50D0DF70CD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32079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4" name="Graphic 3" descr="Mastodon">
            <a:extLst>
              <a:ext uri="{FF2B5EF4-FFF2-40B4-BE49-F238E27FC236}">
                <a16:creationId xmlns:a16="http://schemas.microsoft.com/office/drawing/2014/main" id="{C5C316CD-AE8F-7E66-44D6-77898BBB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B5B-0074-0DEA-247E-F540216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129E-73DC-4CE9-9FE9-2AABACC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is already using functional programming?</a:t>
            </a:r>
          </a:p>
          <a:p>
            <a:r>
              <a:rPr lang="en-US" dirty="0"/>
              <a:t>Who here is using LINQ?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43563-D861-1204-7E30-7D0470F7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03" y="2967335"/>
            <a:ext cx="5630067" cy="9233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sessions.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"C#"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Speaker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185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First-order functions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0CC336-07BD-ADDD-D2B9-CC648B23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First-order functions take and return data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54D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SpecifyKind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kind)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source)</a:t>
            </a:r>
            <a:endParaRPr lang="en-US" altLang="en-US" dirty="0">
              <a:solidFill>
                <a:srgbClr val="38383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2487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Instance 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method with hidden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 parameter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Empty parameter list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are data too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Higher-order functions (HOFs)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4C0A34-D4E3-EDFF-9A0D-61DF3395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HOFs take at least one function or return a function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selector)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services,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implementationFactory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class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Pure functions</a:t>
            </a:r>
          </a:p>
        </p:txBody>
      </p:sp>
    </p:spTree>
    <p:extLst>
      <p:ext uri="{BB962C8B-B14F-4D97-AF65-F5344CB8AC3E}">
        <p14:creationId xmlns:p14="http://schemas.microsoft.com/office/powerpoint/2010/main" val="371821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produce the same output for a given set of arguments</a:t>
            </a:r>
          </a:p>
          <a:p>
            <a:r>
              <a:rPr lang="en-US" dirty="0"/>
              <a:t>Never have side effects</a:t>
            </a:r>
          </a:p>
        </p:txBody>
      </p:sp>
    </p:spTree>
    <p:extLst>
      <p:ext uri="{BB962C8B-B14F-4D97-AF65-F5344CB8AC3E}">
        <p14:creationId xmlns:p14="http://schemas.microsoft.com/office/powerpoint/2010/main" val="384569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Mutating global state</a:t>
            </a:r>
          </a:p>
          <a:p>
            <a:r>
              <a:rPr lang="en-US" dirty="0"/>
              <a:t>Mutating arguments</a:t>
            </a:r>
          </a:p>
          <a:p>
            <a:r>
              <a:rPr lang="en-US" dirty="0"/>
              <a:t>Performing I/O</a:t>
            </a:r>
          </a:p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31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2325</TotalTime>
  <Words>523</Words>
  <Application>Microsoft Macintosh PowerPoint</Application>
  <PresentationFormat>Widescreen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Consolas</vt:lpstr>
      <vt:lpstr>Wingdings 3</vt:lpstr>
      <vt:lpstr>Ion</vt:lpstr>
      <vt:lpstr>Let's get Func&lt;Y&gt;</vt:lpstr>
      <vt:lpstr>Overview</vt:lpstr>
      <vt:lpstr>But before we start…</vt:lpstr>
      <vt:lpstr>Orders of functions</vt:lpstr>
      <vt:lpstr>Orders of functions First-order functions</vt:lpstr>
      <vt:lpstr>Orders of functions Higher-order functions (HOFs)</vt:lpstr>
      <vt:lpstr>Pure functions</vt:lpstr>
      <vt:lpstr>Pure functions Definition</vt:lpstr>
      <vt:lpstr>Pure functions Side effects</vt:lpstr>
      <vt:lpstr>Pure functions Why are exceptions side effects?</vt:lpstr>
      <vt:lpstr>Pure functions Immutability</vt:lpstr>
      <vt:lpstr>Sidebar When to optimize for performance</vt:lpstr>
      <vt:lpstr>Pure functions Advantages</vt:lpstr>
      <vt:lpstr>Sidebar Referential transparency</vt:lpstr>
      <vt:lpstr>Sidebar Compile-time function execution</vt:lpstr>
      <vt:lpstr>Functional programming</vt:lpstr>
      <vt:lpstr>Functional programming (FP) Definition</vt:lpstr>
      <vt:lpstr>Functional programming (FP) Pattern matching</vt:lpstr>
      <vt:lpstr>Closures</vt:lpstr>
      <vt:lpstr>Closures Partial application</vt:lpstr>
      <vt:lpstr>Examples</vt:lpstr>
      <vt:lpstr>Sidebar The “problem” with FP</vt:lpstr>
      <vt:lpstr>Next steps and further resources</vt:lpstr>
      <vt:lpstr>Next steps and further resources More FP with C#</vt:lpstr>
      <vt:lpstr>Next steps and further resources Functional(-first) languages</vt:lpstr>
      <vt:lpstr>Next steps and further resources Learning more about FP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31</cp:revision>
  <dcterms:created xsi:type="dcterms:W3CDTF">2023-01-20T23:10:00Z</dcterms:created>
  <dcterms:modified xsi:type="dcterms:W3CDTF">2023-06-26T00:18:03Z</dcterms:modified>
</cp:coreProperties>
</file>