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16" r:id="rId21"/>
    <p:sldId id="302" r:id="rId22"/>
    <p:sldId id="303" r:id="rId23"/>
    <p:sldId id="270" r:id="rId24"/>
    <p:sldId id="289" r:id="rId25"/>
    <p:sldId id="304" r:id="rId26"/>
    <p:sldId id="305" r:id="rId27"/>
    <p:sldId id="273" r:id="rId28"/>
    <p:sldId id="276" r:id="rId29"/>
    <p:sldId id="313" r:id="rId30"/>
    <p:sldId id="315" r:id="rId31"/>
    <p:sldId id="314" r:id="rId32"/>
    <p:sldId id="290" r:id="rId33"/>
    <p:sldId id="307" r:id="rId34"/>
    <p:sldId id="309" r:id="rId35"/>
    <p:sldId id="279" r:id="rId36"/>
    <p:sldId id="310" r:id="rId37"/>
    <p:sldId id="311" r:id="rId38"/>
    <p:sldId id="312" r:id="rId39"/>
    <p:sldId id="291" r:id="rId40"/>
    <p:sldId id="318" r:id="rId41"/>
    <p:sldId id="319" r:id="rId42"/>
    <p:sldId id="320" r:id="rId43"/>
    <p:sldId id="321" r:id="rId44"/>
    <p:sldId id="322" r:id="rId45"/>
    <p:sldId id="323" r:id="rId46"/>
    <p:sldId id="324" r:id="rId47"/>
    <p:sldId id="325" r:id="rId48"/>
    <p:sldId id="326" r:id="rId49"/>
    <p:sldId id="327" r:id="rId50"/>
    <p:sldId id="292" r:id="rId51"/>
    <p:sldId id="283" r:id="rId52"/>
    <p:sldId id="284" r:id="rId53"/>
    <p:sldId id="28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45" d="100"/>
          <a:sy n="145" d="100"/>
        </p:scale>
        <p:origin x="78" y="276"/>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24</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5 (2023-01-20),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3446</TotalTime>
  <Words>4006</Words>
  <Application>Microsoft Office PowerPoint</Application>
  <PresentationFormat>Widescreen</PresentationFormat>
  <Paragraphs>227</Paragraphs>
  <Slides>53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122</cp:revision>
  <dcterms:created xsi:type="dcterms:W3CDTF">2022-06-17T15:35:12Z</dcterms:created>
  <dcterms:modified xsi:type="dcterms:W3CDTF">2023-01-20T02:41:42Z</dcterms:modified>
</cp:coreProperties>
</file>