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30" r:id="rId33"/>
    <p:sldId id="314" r:id="rId34"/>
    <p:sldId id="290" r:id="rId35"/>
    <p:sldId id="307" r:id="rId36"/>
    <p:sldId id="309" r:id="rId37"/>
    <p:sldId id="279" r:id="rId38"/>
    <p:sldId id="310" r:id="rId39"/>
    <p:sldId id="311" r:id="rId40"/>
    <p:sldId id="312" r:id="rId41"/>
    <p:sldId id="291" r:id="rId42"/>
    <p:sldId id="318" r:id="rId43"/>
    <p:sldId id="319" r:id="rId44"/>
    <p:sldId id="320" r:id="rId45"/>
    <p:sldId id="321" r:id="rId46"/>
    <p:sldId id="322" r:id="rId47"/>
    <p:sldId id="323" r:id="rId48"/>
    <p:sldId id="324" r:id="rId49"/>
    <p:sldId id="325" r:id="rId50"/>
    <p:sldId id="326" r:id="rId51"/>
    <p:sldId id="327" r:id="rId52"/>
    <p:sldId id="292" r:id="rId53"/>
    <p:sldId id="283" r:id="rId54"/>
    <p:sldId id="284" r:id="rId55"/>
    <p:sldId id="28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46" d="100"/>
          <a:sy n="146" d="100"/>
        </p:scale>
        <p:origin x="75" y="255"/>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 </a:t>
            </a:r>
            <a:r>
              <a:rPr lang="en-US" sz="1200" dirty="0">
                <a:hlinkClick r:id="rId3"/>
              </a:rPr>
              <a:t>https://github.com/dennisdietrich/UnsafeCSharp/</a:t>
            </a:r>
            <a:endParaRPr lang="en-US" sz="1200" dirty="0"/>
          </a:p>
        </p:txBody>
      </p:sp>
      <p:pic>
        <p:nvPicPr>
          <p:cNvPr id="6" name="Picture 5" descr="Screenshot of Mastodon post:&#10;&quot;I'm honored to be presenting at Techorama Belgium this year! Be sure to attend my talk if you're curious how pointers can help you make your C# code more brittle, more unreliable, and more crashy!&quot;">
            <a:extLst>
              <a:ext uri="{FF2B5EF4-FFF2-40B4-BE49-F238E27FC236}">
                <a16:creationId xmlns:a16="http://schemas.microsoft.com/office/drawing/2014/main" id="{28EACEB6-8666-432E-DC1D-1F05E86F4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20000">
            <a:off x="7448748" y="971695"/>
            <a:ext cx="4051508" cy="243376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049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22396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3565</TotalTime>
  <Words>4275</Words>
  <Application>Microsoft Office PowerPoint</Application>
  <PresentationFormat>Widescreen</PresentationFormat>
  <Paragraphs>238</Paragraphs>
  <Slides>55</Slides>
  <Notes>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137</cp:revision>
  <dcterms:created xsi:type="dcterms:W3CDTF">2022-06-17T15:35:12Z</dcterms:created>
  <dcterms:modified xsi:type="dcterms:W3CDTF">2023-05-13T22:13:46Z</dcterms:modified>
</cp:coreProperties>
</file>