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https://docs.microsoft.com/en-us/dotnet/csharp/language-reference/language-specification/unsafe-code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383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What is unsafe code? Breaking down the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9</cp:revision>
  <dcterms:created xsi:type="dcterms:W3CDTF">2022-06-17T15:35:12Z</dcterms:created>
  <dcterms:modified xsi:type="dcterms:W3CDTF">2022-06-17T18:47:52Z</dcterms:modified>
</cp:coreProperties>
</file>