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318" r:id="rId40"/>
    <p:sldId id="319" r:id="rId41"/>
    <p:sldId id="320" r:id="rId42"/>
    <p:sldId id="321" r:id="rId43"/>
    <p:sldId id="322" r:id="rId44"/>
    <p:sldId id="323" r:id="rId45"/>
    <p:sldId id="324" r:id="rId46"/>
    <p:sldId id="325" r:id="rId47"/>
    <p:sldId id="326" r:id="rId48"/>
    <p:sldId id="327" r:id="rId49"/>
    <p:sldId id="292" r:id="rId50"/>
    <p:sldId id="283"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7408" autoAdjust="0"/>
  </p:normalViewPr>
  <p:slideViewPr>
    <p:cSldViewPr snapToGrid="0">
      <p:cViewPr varScale="1">
        <p:scale>
          <a:sx n="145" d="100"/>
          <a:sy n="145" d="100"/>
        </p:scale>
        <p:origin x="90" y="369"/>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nnisdietrich/UnsafeCSha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2 (2022-10-17), </a:t>
            </a:r>
            <a:r>
              <a:rPr lang="en-US" sz="1200" dirty="0">
                <a:hlinkClick r:id="rId2"/>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52917"/>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0587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caller</a:t>
            </a:r>
          </a:p>
          <a:p>
            <a:r>
              <a:rPr lang="en-US" dirty="0"/>
              <a:t>Return value passing to the callee</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VI</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 (.NET 6 on Windows x64)</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3358</TotalTime>
  <Words>3710</Words>
  <Application>Microsoft Office PowerPoint</Application>
  <PresentationFormat>Widescreen</PresentationFormat>
  <Paragraphs>217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VI</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103</cp:revision>
  <dcterms:created xsi:type="dcterms:W3CDTF">2022-06-17T15:35:12Z</dcterms:created>
  <dcterms:modified xsi:type="dcterms:W3CDTF">2022-10-17T09:33:12Z</dcterms:modified>
</cp:coreProperties>
</file>