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290" r:id="rId33"/>
    <p:sldId id="307" r:id="rId34"/>
    <p:sldId id="309" r:id="rId35"/>
    <p:sldId id="279" r:id="rId36"/>
    <p:sldId id="310" r:id="rId37"/>
    <p:sldId id="311" r:id="rId38"/>
    <p:sldId id="312" r:id="rId39"/>
    <p:sldId id="291" r:id="rId40"/>
    <p:sldId id="318" r:id="rId41"/>
    <p:sldId id="319" r:id="rId42"/>
    <p:sldId id="320" r:id="rId43"/>
    <p:sldId id="321" r:id="rId44"/>
    <p:sldId id="322" r:id="rId45"/>
    <p:sldId id="323" r:id="rId46"/>
    <p:sldId id="324" r:id="rId47"/>
    <p:sldId id="325" r:id="rId48"/>
    <p:sldId id="326" r:id="rId49"/>
    <p:sldId id="327" r:id="rId50"/>
    <p:sldId id="292" r:id="rId51"/>
    <p:sldId id="283" r:id="rId52"/>
    <p:sldId id="284" r:id="rId53"/>
    <p:sldId id="28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autoAdjust="0"/>
    <p:restoredTop sz="92913" autoAdjust="0"/>
  </p:normalViewPr>
  <p:slideViewPr>
    <p:cSldViewPr snapToGrid="0">
      <p:cViewPr varScale="1">
        <p:scale>
          <a:sx n="138" d="100"/>
          <a:sy n="138" d="100"/>
        </p:scale>
        <p:origin x="192" y="240"/>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10/6/23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ECMA-335 definition of method pointers includes the calling convention as part of the type signature (section 7.1). The default calling convention will be </a:t>
            </a:r>
            <a:r>
              <a:rPr lang="en-US" dirty="0">
                <a:latin typeface="Consolas" panose="020B0609020204030204" pitchFamily="49" charset="0"/>
              </a:rPr>
              <a:t>managed</a:t>
            </a:r>
            <a:r>
              <a:rPr lang="en-US" dirty="0"/>
              <a:t>.”</a:t>
            </a:r>
          </a:p>
          <a:p>
            <a:r>
              <a:rPr lang="en-US" dirty="0"/>
              <a:t>https://learn.microsoft.com/en-us/dotnet/csharp/language-reference/proposals/csharp-9.0/function-pointers</a:t>
            </a:r>
          </a:p>
        </p:txBody>
      </p:sp>
      <p:sp>
        <p:nvSpPr>
          <p:cNvPr id="4" name="Slide Number Placeholder 3"/>
          <p:cNvSpPr>
            <a:spLocks noGrp="1"/>
          </p:cNvSpPr>
          <p:nvPr>
            <p:ph type="sldNum" sz="quarter" idx="5"/>
          </p:nvPr>
        </p:nvSpPr>
        <p:spPr/>
        <p:txBody>
          <a:bodyPr/>
          <a:lstStyle/>
          <a:p>
            <a:fld id="{2B4F40D4-862D-491C-85E3-1A34EFA2BD00}" type="slidenum">
              <a:rPr lang="en-US" smtClean="0"/>
              <a:t>47</a:t>
            </a:fld>
            <a:endParaRPr lang="en-US"/>
          </a:p>
        </p:txBody>
      </p:sp>
    </p:spTree>
    <p:extLst>
      <p:ext uri="{BB962C8B-B14F-4D97-AF65-F5344CB8AC3E}">
        <p14:creationId xmlns:p14="http://schemas.microsoft.com/office/powerpoint/2010/main" val="23573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10/6/23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t>Dennis Dietrich</a:t>
            </a:r>
            <a:br>
              <a:rPr lang="en-US" dirty="0"/>
            </a:br>
            <a:r>
              <a:rPr lang="en-US" dirty="0"/>
              <a:t>Manager Software Development ICS, Phoenix Contact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7 (2023-10-??),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a:t>
            </a:r>
            <a:r>
              <a:rPr lang="en-US"/>
              <a:t>you’re using </a:t>
            </a:r>
            <a:r>
              <a:rPr lang="en-US" dirty="0"/>
              <a:t>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grpSp>
        <p:nvGrpSpPr>
          <p:cNvPr id="6" name="Group 5">
            <a:extLst>
              <a:ext uri="{FF2B5EF4-FFF2-40B4-BE49-F238E27FC236}">
                <a16:creationId xmlns:a16="http://schemas.microsoft.com/office/drawing/2014/main" id="{F2AA9608-FBCF-91C5-3A36-412F5F3EC2D9}"/>
              </a:ext>
            </a:extLst>
          </p:cNvPr>
          <p:cNvGrpSpPr/>
          <p:nvPr/>
        </p:nvGrpSpPr>
        <p:grpSpPr>
          <a:xfrm>
            <a:off x="1710395" y="2841271"/>
            <a:ext cx="7348000" cy="2027143"/>
            <a:chOff x="1710395" y="2841271"/>
            <a:chExt cx="7348000" cy="2027143"/>
          </a:xfrm>
        </p:grpSpPr>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
          <p:nvSpPr>
            <p:cNvPr id="4" name="Rectangle 3">
              <a:extLst>
                <a:ext uri="{FF2B5EF4-FFF2-40B4-BE49-F238E27FC236}">
                  <a16:creationId xmlns:a16="http://schemas.microsoft.com/office/drawing/2014/main" id="{3B03D61F-A87F-B791-EBD3-2CC417CEA2DE}"/>
                </a:ext>
              </a:extLst>
            </p:cNvPr>
            <p:cNvSpPr/>
            <p:nvPr/>
          </p:nvSpPr>
          <p:spPr>
            <a:xfrm>
              <a:off x="2390503" y="4026626"/>
              <a:ext cx="6018711" cy="23186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3576</TotalTime>
  <Words>4129</Words>
  <Application>Microsoft Macintosh PowerPoint</Application>
  <PresentationFormat>Widescreen</PresentationFormat>
  <Paragraphs>227</Paragraphs>
  <Slides>53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Microsoft Office User</cp:lastModifiedBy>
  <cp:revision>143</cp:revision>
  <dcterms:created xsi:type="dcterms:W3CDTF">2022-06-17T15:35:12Z</dcterms:created>
  <dcterms:modified xsi:type="dcterms:W3CDTF">2023-10-05T23:02:56Z</dcterms:modified>
</cp:coreProperties>
</file>