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5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(2022-06-??),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IDisposable</a:t>
            </a:r>
            <a:r>
              <a:rPr lang="en-US" dirty="0"/>
              <a:t> and finalization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4784-BC6C-576F-C101-59BE4DF7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6F64-96AF-20CE-B89C-A7ADC5627FD4}"/>
              </a:ext>
            </a:extLst>
          </p:cNvPr>
          <p:cNvSpPr txBox="1"/>
          <p:nvPr/>
        </p:nvSpPr>
        <p:spPr>
          <a:xfrm>
            <a:off x="1103312" y="2052918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StringMutation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prints "HELLO, WORLD!"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Code that can break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68C-8D7E-72D6-9146-A72EC041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2B058-F10C-2B50-835C-BFE1A1A53099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s)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s.Length;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p[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p[i] -=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"</a:t>
            </a:r>
            <a:r>
              <a:rPr lang="en-US" i="1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/>
              <a:t>"</a:t>
            </a:r>
          </a:p>
          <a:p>
            <a:pPr marL="0" indent="0">
              <a:buNone/>
            </a:pPr>
            <a:r>
              <a:rPr lang="en-US" sz="1200">
                <a:hlinkClick r:id="rId2"/>
              </a:rPr>
              <a:t>https://docs.microsoft.com/en-us/dotnet/csharp/language-reference/language-specification/unsafe-code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4B8F-5C42-FCF2-ED35-1F1ECCF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657E2-D754-CC26-0020-590D8934CE43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Method is declared unsafe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unsafe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AsciiToUpper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Pins string and gets address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of first element of char array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* p = 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Pointer element access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p[</a:t>
            </a:r>
            <a:r>
              <a:rPr lang="en-US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7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CCD4-5221-AD75-FC8F-98741FE3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9236D-3173-F421-D453-526585C282D5}"/>
              </a:ext>
            </a:extLst>
          </p:cNvPr>
          <p:cNvSpPr txBox="1"/>
          <p:nvPr/>
        </p:nvSpPr>
        <p:spPr>
          <a:xfrm>
            <a:off x="1103312" y="2052918"/>
            <a:ext cx="8946540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array and get pointer to first element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bytePtr = managedByteArray)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Pin object and get pointer to field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fixed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intPtr = &amp;_integer)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argument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doublePtr = &amp;doubleParameter;</a:t>
            </a: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Get address of local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charPtr = &amp;character;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Console.WriteLine(*doublePtr);</a:t>
            </a:r>
          </a:p>
        </p:txBody>
      </p:sp>
    </p:spTree>
    <p:extLst>
      <p:ext uri="{BB962C8B-B14F-4D97-AF65-F5344CB8AC3E}">
        <p14:creationId xmlns:p14="http://schemas.microsoft.com/office/powerpoint/2010/main" val="15941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20D-4401-3B3D-6CC2-8576753E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605D8-023C-40F0-FA22-DCD38C6871CA}"/>
              </a:ext>
            </a:extLst>
          </p:cNvPr>
          <p:cNvSpPr txBox="1"/>
          <p:nvPr/>
        </p:nvSpPr>
        <p:spPr>
          <a:xfrm>
            <a:off x="1103312" y="2052919"/>
            <a:ext cx="8946541" cy="419548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 s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Struct { Integer = 47, Double = 4.77 };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Struct* sPtr = &amp;s;</a:t>
            </a:r>
          </a:p>
          <a:p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Cascadia Mono" panose="020B0609020000020004" pitchFamily="49" charset="0"/>
              </a:rPr>
              <a:t>// Dereference pointer and access member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sPtr-&gt;Integer = 42;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Console.WriteLine(sPtr-&gt;Integer);</a:t>
            </a:r>
          </a:p>
        </p:txBody>
      </p:sp>
    </p:spTree>
    <p:extLst>
      <p:ext uri="{BB962C8B-B14F-4D97-AF65-F5344CB8AC3E}">
        <p14:creationId xmlns:p14="http://schemas.microsoft.com/office/powerpoint/2010/main" val="308025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510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Cascadia Mono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 Breaking down the example</vt:lpstr>
      <vt:lpstr>Unsafe C# features Pointer operations I</vt:lpstr>
      <vt:lpstr>Unsafe C# features Pointer operations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11</cp:revision>
  <dcterms:created xsi:type="dcterms:W3CDTF">2022-06-17T15:35:12Z</dcterms:created>
  <dcterms:modified xsi:type="dcterms:W3CDTF">2022-06-20T19:30:28Z</dcterms:modified>
</cp:coreProperties>
</file>