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93" r:id="rId5"/>
    <p:sldId id="294" r:id="rId6"/>
    <p:sldId id="260" r:id="rId7"/>
    <p:sldId id="261" r:id="rId8"/>
    <p:sldId id="287" r:id="rId9"/>
    <p:sldId id="295" r:id="rId10"/>
    <p:sldId id="296" r:id="rId11"/>
    <p:sldId id="297" r:id="rId12"/>
    <p:sldId id="298" r:id="rId13"/>
    <p:sldId id="266" r:id="rId14"/>
    <p:sldId id="299" r:id="rId15"/>
    <p:sldId id="300" r:id="rId16"/>
    <p:sldId id="301" r:id="rId17"/>
    <p:sldId id="288" r:id="rId18"/>
    <p:sldId id="302" r:id="rId19"/>
    <p:sldId id="303" r:id="rId20"/>
    <p:sldId id="270" r:id="rId21"/>
    <p:sldId id="289" r:id="rId22"/>
    <p:sldId id="304" r:id="rId23"/>
    <p:sldId id="305" r:id="rId24"/>
    <p:sldId id="273" r:id="rId25"/>
    <p:sldId id="276" r:id="rId26"/>
    <p:sldId id="290" r:id="rId27"/>
    <p:sldId id="307" r:id="rId28"/>
    <p:sldId id="309" r:id="rId29"/>
    <p:sldId id="279" r:id="rId30"/>
    <p:sldId id="310" r:id="rId31"/>
    <p:sldId id="311" r:id="rId32"/>
    <p:sldId id="312" r:id="rId33"/>
    <p:sldId id="291" r:id="rId34"/>
    <p:sldId id="29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7408" autoAdjust="0"/>
  </p:normalViewPr>
  <p:slideViewPr>
    <p:cSldViewPr snapToGrid="0">
      <p:cViewPr varScale="1">
        <p:scale>
          <a:sx n="148" d="100"/>
          <a:sy n="148" d="100"/>
        </p:scale>
        <p:origin x="57" y="300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winprog/windows-data-types" TargetMode="External"/><Relationship Id="rId2" Type="http://schemas.openxmlformats.org/officeDocument/2006/relationships/hyperlink" Target="https://learn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runtime.constrainedexecution.criticalfinalizerobject" TargetMode="External"/><Relationship Id="rId2" Type="http://schemas.openxmlformats.org/officeDocument/2006/relationships/hyperlink" Target="https://learn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framework/performance/constrained-execution-reg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language-specification/unsafe-code" TargetMode="External"/><Relationship Id="rId2" Type="http://schemas.openxmlformats.org/officeDocument/2006/relationships/hyperlink" Target="https://learn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standard/native-interop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2 (2022-10-??),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7D1EDD-92C9-DA9F-681E-5ABD2FD4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1" y="2052918"/>
            <a:ext cx="8946539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array and get pointer to first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managedByteArray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object and get pointer to field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argument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local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charPtr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&amp;character;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ADF37-3EDE-9198-06B2-9FB96FC8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4.77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&amp;s;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 and access member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9EB0F1-CFAD-2712-4D16-C56BE045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p;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end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arithmetic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end)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comparison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increment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68A8E1-C54C-766D-7373-E6D8D415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Fixed size buffer type must be one of the following: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bool, byte, short, int, long, char,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sbyte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float, double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FixedBuffer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Type of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is byte*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fixed byte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call stack and return address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guidArray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0CB68C-110B-8668-EB29-D2E059F8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2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Assuming a little-endian system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0xBEEF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"BE"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"EF"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6FFCEC-C817-BB02-5C93-502D98D3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2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long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"2.3E-322"</a:t>
            </a:r>
          </a:p>
        </p:txBody>
      </p:sp>
    </p:spTree>
    <p:extLst>
      <p:ext uri="{BB962C8B-B14F-4D97-AF65-F5344CB8AC3E}">
        <p14:creationId xmlns:p14="http://schemas.microsoft.com/office/powerpoint/2010/main" val="67936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unmanaged memory</a:t>
            </a:r>
          </a:p>
        </p:txBody>
      </p:sp>
    </p:spTree>
    <p:extLst>
      <p:ext uri="{BB962C8B-B14F-4D97-AF65-F5344CB8AC3E}">
        <p14:creationId xmlns:p14="http://schemas.microsoft.com/office/powerpoint/2010/main" val="26464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522B83-BE9E-5A74-D0FF-1DCD4810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heap memory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C standard library function malloc()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heap memory using C standard library function free()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73EBD1-60B3-0978-8E3A-E47F3594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9449"/>
            <a:ext cx="8946539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The following code is not unsafe: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default heap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memory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A2E051FD-E634-FAB7-1FD7-F497EE82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6" y="2993119"/>
            <a:ext cx="6873428" cy="1518000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1" name="Picture 10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D43EFFB9-B5FF-6E79-A610-87285F16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019" y="4771739"/>
            <a:ext cx="6867143" cy="1222571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Callbacks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Invoke (P/Invoke)</a:t>
            </a:r>
          </a:p>
        </p:txBody>
      </p:sp>
    </p:spTree>
    <p:extLst>
      <p:ext uri="{BB962C8B-B14F-4D97-AF65-F5344CB8AC3E}">
        <p14:creationId xmlns:p14="http://schemas.microsoft.com/office/powerpoint/2010/main" val="83700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6D2773-408F-E4B4-26D0-745812A0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20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nuint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dwBytes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lpMem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D88E17-7427-AC2E-F96B-3BF1B654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MemoryManagement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unsafe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OutOfMemoryException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7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resource lifetime</a:t>
            </a:r>
          </a:p>
        </p:txBody>
      </p:sp>
    </p:spTree>
    <p:extLst>
      <p:ext uri="{BB962C8B-B14F-4D97-AF65-F5344CB8AC3E}">
        <p14:creationId xmlns:p14="http://schemas.microsoft.com/office/powerpoint/2010/main" val="13201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FE2B41-479A-4DB1-39A3-486F705E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script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@"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INTEGER,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TEXT);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(47, 'Hello, World!');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(23, 'Hello, SQLite!');"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test.db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(script);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2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4DB3EC-59C0-5FAC-3DCE-CDDE7534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delegate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columns,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values,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names);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"sqlite3_open"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"sqlite3_close_v2"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"sqlite3_exec"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errMsg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unsafe code?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77A554-754A-892C-6FF5-703F4F86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20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sealed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SafeHandle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protected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ReleaseHandle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6E1FCC-8E5F-2E5A-DA2D-915349EB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sealed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IDisposable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(filename,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"Failed to open database."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finalizer!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9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3A035-061E-4519-1692-E7A906A1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'disposed' check!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"Script execution failed."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No need for overloads since the class is sealed.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17272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3012039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br>
              <a:rPr lang="en-US" dirty="0"/>
            </a:br>
            <a:r>
              <a:rPr lang="en-US" dirty="0"/>
              <a:t>Microsoft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8" name="Picture 7" descr="Twitter">
            <a:extLst>
              <a:ext uri="{FF2B5EF4-FFF2-40B4-BE49-F238E27FC236}">
                <a16:creationId xmlns:a16="http://schemas.microsoft.com/office/drawing/2014/main" id="{F16C749F-DD8B-78D1-C6C9-72359231B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6CCD0-31CF-5DBF-6C0A-518339E8E5BA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26" name="Picture 25" descr="Twitter">
            <a:extLst>
              <a:ext uri="{FF2B5EF4-FFF2-40B4-BE49-F238E27FC236}">
                <a16:creationId xmlns:a16="http://schemas.microsoft.com/office/drawing/2014/main" id="{E7AAD714-7A4D-FABA-7D6C-B2446830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478F97-948F-AF46-3AB7-0D47D90B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StringMutation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"HELLO, WORLD!"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C85BB8-4A0D-6CA8-E454-DF842FCC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9451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27483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https://learn.microsoft.com/en-us/dotnet/csharp/language-reference/language-specification/unsafe-code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Unsafe C# features</a:t>
            </a:r>
          </a:p>
        </p:txBody>
      </p:sp>
    </p:spTree>
    <p:extLst>
      <p:ext uri="{BB962C8B-B14F-4D97-AF65-F5344CB8AC3E}">
        <p14:creationId xmlns:p14="http://schemas.microsoft.com/office/powerpoint/2010/main" val="369702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B9913-2A0C-7BA6-6AF4-0593E20E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Method is declared unsafe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Pins string and gets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// of first element of char array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element access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The AllowUnsafeBlocks compiler option allows code that uses the unsafe keyword to compile. The default value for this option is false, meaning unsafe code is not allowed.">
            <a:extLst>
              <a:ext uri="{FF2B5EF4-FFF2-40B4-BE49-F238E27FC236}">
                <a16:creationId xmlns:a16="http://schemas.microsoft.com/office/drawing/2014/main" id="{04F1556D-5F99-4F64-655B-56E61F18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7" y="2686294"/>
            <a:ext cx="6046857" cy="227542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8" name="Picture 7" descr="Compiler error CS0227: Unsafe code may only appear if compiling with /unsafe">
            <a:extLst>
              <a:ext uri="{FF2B5EF4-FFF2-40B4-BE49-F238E27FC236}">
                <a16:creationId xmlns:a16="http://schemas.microsoft.com/office/drawing/2014/main" id="{6BDEAAC3-D7B0-8476-DA82-8155DC7F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37" y="4223493"/>
            <a:ext cx="7172897" cy="242658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9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3077</TotalTime>
  <Words>2370</Words>
  <Application>Microsoft Office PowerPoint</Application>
  <PresentationFormat>Widescreen</PresentationFormat>
  <Paragraphs>135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</vt:lpstr>
      <vt:lpstr>Managing unmanaged memory The .NET 6 way</vt:lpstr>
      <vt:lpstr>Managing unmanaged memory The .NET Framework way</vt:lpstr>
      <vt:lpstr>Managing unmanaged memory The Win32 way</vt:lpstr>
      <vt:lpstr>Platform Invoke (P/Invoke)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Callbacks</vt:lpstr>
      <vt:lpstr>Further resources</vt:lpstr>
      <vt:lpstr>Further resources Microsoft Learn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86</cp:revision>
  <dcterms:created xsi:type="dcterms:W3CDTF">2022-06-17T15:35:12Z</dcterms:created>
  <dcterms:modified xsi:type="dcterms:W3CDTF">2022-10-12T08:53:40Z</dcterms:modified>
</cp:coreProperties>
</file>