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Fixed size buffer type must be one of the following: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bool, byte, short, int, long, char, sbyte</a:t>
            </a:r>
          </a:p>
          <a:p>
            <a:r>
              <a:rPr lang="en-US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ushort, uint, ulong, float, double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FixedBuffer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Integer;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   // Type of ByteBuffer is byte*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ByteBuffer[128];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call stack and return address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Guid* guidArray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Guid[128];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 and finalization</a:t>
            </a:r>
          </a:p>
          <a:p>
            <a:r>
              <a:rPr lang="en-US" dirty="0"/>
              <a:t>An alternative for Windows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"</a:t>
            </a:r>
            <a:r>
              <a:rPr lang="en-US" i="1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/>
              <a:t>"</a:t>
            </a:r>
          </a:p>
          <a:p>
            <a:pPr marL="0" indent="0">
              <a:buNone/>
            </a:pPr>
            <a:r>
              <a:rPr lang="en-US" sz="1200">
                <a:hlinkClick r:id="rId2"/>
              </a:rPr>
              <a:t>https://docs.microsoft.com/en-us/dotnet/csharp/language-reference/language-specification/unsafe-code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</TotalTime>
  <Words>761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19</cp:revision>
  <dcterms:created xsi:type="dcterms:W3CDTF">2022-06-17T15:35:12Z</dcterms:created>
  <dcterms:modified xsi:type="dcterms:W3CDTF">2022-06-21T03:34:08Z</dcterms:modified>
</cp:coreProperties>
</file>