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3566</TotalTime>
  <Words>4275</Words>
  <Application>Microsoft Office PowerPoint</Application>
  <PresentationFormat>Widescreen</PresentationFormat>
  <Paragraphs>238</Paragraphs>
  <Slides>55</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138</cp:revision>
  <dcterms:created xsi:type="dcterms:W3CDTF">2022-06-17T15:35:12Z</dcterms:created>
  <dcterms:modified xsi:type="dcterms:W3CDTF">2023-05-13T23:05:54Z</dcterms:modified>
</cp:coreProperties>
</file>