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23</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4 (2022-10-??),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3397</TotalTime>
  <Words>3872</Words>
  <Application>Microsoft Office PowerPoint</Application>
  <PresentationFormat>Widescreen</PresentationFormat>
  <Paragraphs>223</Paragraphs>
  <Slides>52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112</cp:revision>
  <dcterms:created xsi:type="dcterms:W3CDTF">2022-06-17T15:35:12Z</dcterms:created>
  <dcterms:modified xsi:type="dcterms:W3CDTF">2022-10-24T06:03:43Z</dcterms:modified>
</cp:coreProperties>
</file>