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dirty="0" err="1"/>
              <a:t>unmanged</a:t>
            </a:r>
            <a:r>
              <a:rPr lang="en-US" dirty="0"/>
              <a:t>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 and finalization</a:t>
            </a:r>
          </a:p>
          <a:p>
            <a:r>
              <a:rPr lang="en-US" dirty="0"/>
              <a:t>An alternative for Windows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"</a:t>
            </a:r>
            <a:r>
              <a:rPr lang="en-US" i="1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/>
              <a:t>"</a:t>
            </a:r>
          </a:p>
          <a:p>
            <a:pPr marL="0" indent="0">
              <a:buNone/>
            </a:pPr>
            <a:r>
              <a:rPr lang="en-US" sz="1200">
                <a:hlinkClick r:id="rId2"/>
              </a:rPr>
              <a:t>https://docs.microsoft.com/en-us/dotnet/csharp/language-reference/language-specification/unsafe-code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420</TotalTime>
  <Words>858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Managing unmanaged memory The .NET 6 way</vt:lpstr>
      <vt:lpstr>Managing unmanged memory The .NET Framework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23</cp:revision>
  <dcterms:created xsi:type="dcterms:W3CDTF">2022-06-17T15:35:12Z</dcterms:created>
  <dcterms:modified xsi:type="dcterms:W3CDTF">2022-06-21T20:30:06Z</dcterms:modified>
</cp:coreProperties>
</file>