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9" r:id="rId16"/>
    <p:sldId id="268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5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winprog/windows-data-types" TargetMode="External"/><Relationship Id="rId2" Type="http://schemas.openxmlformats.org/officeDocument/2006/relationships/hyperlink" Target="https://docs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(2022-06-??),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0E1D-6BE6-B9EE-FBF1-E5F05F9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28146-11ED-D055-5370-3C2A9897933F}"/>
              </a:ext>
            </a:extLst>
          </p:cNvPr>
          <p:cNvSpPr txBox="1"/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end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arithmetic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end) {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comparison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increment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F7B0-BCCF-C1EE-997A-2D1B75E9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673F-024B-2FD5-81E5-7DD873A12ED5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Fixed size buffer type must be one of the following: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bool, byte, short, int, long, char, sbyte</a:t>
            </a:r>
          </a:p>
          <a:p>
            <a:r>
              <a:rPr lang="en-US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ushort, uint, ulong, float, double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FixedBuffer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Integer;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   // Type of ByteBuffer is byte*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ByteBuffer[128];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call stack and return address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Guid* guidArray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Guid[128];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9404-09A2-EF2F-2AD5-9F7A2DA4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4E43A-5942-D540-7BE3-4A2F1DC936AD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Assuming a little-endian system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StructLayout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LayoutKind.Explicit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ushort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LowByte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HighByte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Union u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 Value = 0xBEEF };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{u.HighByte: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"BE"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{u.LowByte: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"EF"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3FCC-7859-47E1-4CF9-D9416046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36759-86D4-1193-9384-B2E6CAE37E24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[StructLayout(LayoutKind.Explicit)]</a:t>
            </a: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ReinterpretCast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Long;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Double;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Ptr;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ReinterpretCast c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() { Long = 47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Console.WriteLine(c.Double);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Prints "2.3E-322"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1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9C9-E755-DC18-C714-E31A83E8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F704E-112A-68E2-1553-9A0821E6393C}"/>
              </a:ext>
            </a:extLst>
          </p:cNvPr>
          <p:cNvSpPr txBox="1"/>
          <p:nvPr/>
        </p:nvSpPr>
        <p:spPr>
          <a:xfrm>
            <a:off x="1103313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heap memory using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 standard library function malloc()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heap memory using C standard library function free()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131E7-10C0-6AB4-FF44-F96219C907E8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code is not unsafe: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default heap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Marshal.AllocHGlobal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memory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Marshal.FreeHGlobal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1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DC7E-6EDB-0DA4-ED07-F7951151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6E58-134B-DBEF-45D2-70CBC017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C87B9-3707-1452-5E6C-BE79BBDDBC12}"/>
              </a:ext>
            </a:extLst>
          </p:cNvPr>
          <p:cNvSpPr txBox="1"/>
          <p:nvPr/>
        </p:nvSpPr>
        <p:spPr>
          <a:xfrm>
            <a:off x="1103313" y="2052920"/>
            <a:ext cx="8946540" cy="419547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Kernel32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8B4D-72AC-55F6-F473-EF1B055C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9B55E-63D8-E824-82FF-008F4C3981C8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MemoryManagement.Kernel32;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1024);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OutOfMemoryException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IDisposable</a:t>
            </a:r>
            <a:r>
              <a:rPr lang="en-US" dirty="0"/>
              <a:t> and finalization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784-BC6C-576F-C101-59BE4DF7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Code that can break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68C-8D7E-72D6-9146-A72EC041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s.Length;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p[i] -=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4B8F-5C42-FCF2-ED35-1F1ECCF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CCD4-5221-AD75-FC8F-98741FE3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236D-3173-F421-D453-526585C282D5}"/>
              </a:ext>
            </a:extLst>
          </p:cNvPr>
          <p:cNvSpPr txBox="1"/>
          <p:nvPr/>
        </p:nvSpPr>
        <p:spPr>
          <a:xfrm>
            <a:off x="1103312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array and get pointer to first element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bytePtr = managedByteArray)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object and get pointer to field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intPtr = &amp;_integer)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argument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doublePtr = &amp;doubleParameter;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local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charPtr = &amp;character;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Console.WriteLine(*doublePtr);</a:t>
            </a:r>
          </a:p>
        </p:txBody>
      </p:sp>
    </p:spTree>
    <p:extLst>
      <p:ext uri="{BB962C8B-B14F-4D97-AF65-F5344CB8AC3E}">
        <p14:creationId xmlns:p14="http://schemas.microsoft.com/office/powerpoint/2010/main" val="15941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20D-4401-3B3D-6CC2-8576753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605D8-023C-40F0-FA22-DCD38C6871CA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 s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Struct { Integer = 47, Double = 4.77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Struct* sPtr = &amp;s;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 and access member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sPtr-&gt;Integer = 42;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Console.WriteLine(sPtr-&gt;Integer);</a:t>
            </a:r>
          </a:p>
        </p:txBody>
      </p:sp>
    </p:spTree>
    <p:extLst>
      <p:ext uri="{BB962C8B-B14F-4D97-AF65-F5344CB8AC3E}">
        <p14:creationId xmlns:p14="http://schemas.microsoft.com/office/powerpoint/2010/main" val="308025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684</TotalTime>
  <Words>1353</Words>
  <Application>Microsoft Office PowerPoint</Application>
  <PresentationFormat>Widescreen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Cascadia Mono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 The .NET 6 way</vt:lpstr>
      <vt:lpstr>Managing unmanaged memory The .NET Framework way</vt:lpstr>
      <vt:lpstr>Managing unmanaged memory The Win32 way</vt:lpstr>
      <vt:lpstr>Platform Invoke (P/Invoke) DLL imports</vt:lpstr>
      <vt:lpstr>Platform Invoke (P/Invoke) Calling external functions</vt:lpstr>
      <vt:lpstr>Platform Invoke (P/Invoke) Data type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31</cp:revision>
  <dcterms:created xsi:type="dcterms:W3CDTF">2022-06-17T15:35:12Z</dcterms:created>
  <dcterms:modified xsi:type="dcterms:W3CDTF">2022-06-22T01:26:56Z</dcterms:modified>
</cp:coreProperties>
</file>