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299" r:id="rId15"/>
    <p:sldId id="288" r:id="rId16"/>
    <p:sldId id="317" r:id="rId17"/>
    <p:sldId id="300" r:id="rId18"/>
    <p:sldId id="301" r:id="rId19"/>
    <p:sldId id="316" r:id="rId20"/>
    <p:sldId id="302" r:id="rId21"/>
    <p:sldId id="303" r:id="rId22"/>
    <p:sldId id="270" r:id="rId23"/>
    <p:sldId id="289" r:id="rId24"/>
    <p:sldId id="304" r:id="rId25"/>
    <p:sldId id="305" r:id="rId26"/>
    <p:sldId id="273" r:id="rId27"/>
    <p:sldId id="276" r:id="rId28"/>
    <p:sldId id="313" r:id="rId29"/>
    <p:sldId id="315" r:id="rId30"/>
    <p:sldId id="314" r:id="rId31"/>
    <p:sldId id="290" r:id="rId32"/>
    <p:sldId id="307" r:id="rId33"/>
    <p:sldId id="309" r:id="rId34"/>
    <p:sldId id="279" r:id="rId35"/>
    <p:sldId id="310" r:id="rId36"/>
    <p:sldId id="311" r:id="rId37"/>
    <p:sldId id="312" r:id="rId38"/>
    <p:sldId id="291" r:id="rId39"/>
    <p:sldId id="292" r:id="rId40"/>
    <p:sldId id="283" r:id="rId41"/>
    <p:sldId id="284" r:id="rId42"/>
    <p:sldId id="28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7408" autoAdjust="0"/>
  </p:normalViewPr>
  <p:slideViewPr>
    <p:cSldViewPr snapToGrid="0">
      <p:cViewPr varScale="1">
        <p:scale>
          <a:sx n="145" d="100"/>
          <a:sy n="145" d="100"/>
        </p:scale>
        <p:origin x="78" y="369"/>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10/15/2022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10/15/2022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nnisdietrich/UnsafeCShar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2 (2022-10-??), </a:t>
            </a:r>
            <a:r>
              <a:rPr lang="en-US" sz="1200" dirty="0">
                <a:hlinkClick r:id="rId2"/>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p:txBody>
          <a:bodyPr/>
          <a:lstStyle/>
          <a:p>
            <a:r>
              <a:rPr lang="en-US"/>
              <a:t>Unsafe C# features</a:t>
            </a:r>
            <a:br>
              <a:rPr lang="en-US"/>
            </a:br>
            <a:r>
              <a:rPr lang="en-US"/>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52917"/>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05878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2"/>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caller</a:t>
            </a:r>
          </a:p>
          <a:p>
            <a:r>
              <a:rPr lang="en-US" dirty="0"/>
              <a:t>Return value passing to the callee</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3188</TotalTime>
  <Words>2820</Words>
  <Application>Microsoft Office PowerPoint</Application>
  <PresentationFormat>Widescreen</PresentationFormat>
  <Paragraphs>161</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Fixed-sized buffers</vt:lpstr>
      <vt:lpstr>Memory layout</vt:lpstr>
      <vt:lpstr>Memory layout Packing Size</vt:lpstr>
      <vt:lpstr>Memory layout Explicit struct layout I</vt:lpstr>
      <vt:lpstr>Memory layout Explicit struct layout 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94</cp:revision>
  <dcterms:created xsi:type="dcterms:W3CDTF">2022-06-17T15:35:12Z</dcterms:created>
  <dcterms:modified xsi:type="dcterms:W3CDTF">2022-10-16T06:01:28Z</dcterms:modified>
</cp:coreProperties>
</file>