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9" r:id="rId16"/>
    <p:sldId id="268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winprog/windows-data-types" TargetMode="External"/><Relationship Id="rId2" Type="http://schemas.openxmlformats.org/officeDocument/2006/relationships/hyperlink" Target="https://docs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runtime.constrainedexecution.criticalfinalizerobject" TargetMode="External"/><Relationship Id="rId2" Type="http://schemas.openxmlformats.org/officeDocument/2006/relationships/hyperlink" Target="https://docs.microsoft.com/en-us/dotnet/api/system.runtime.interopservices.safehan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performance/constrained-execution-region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language-specification/unsafe-code" TargetMode="External"/><Relationship Id="rId2" Type="http://schemas.openxmlformats.org/officeDocument/2006/relationships/hyperlink" Target="https://docs.microsoft.com/en-us/dotnet/csharp/language-reference/unsafe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native-intero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2 </a:t>
            </a:r>
            <a:r>
              <a:rPr lang="en-US" sz="1200"/>
              <a:t>(2022-10-??),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28146-11ED-D055-5370-3C2A9897933F}"/>
              </a:ext>
            </a:extLst>
          </p:cNvPr>
          <p:cNvSpPr txBox="1"/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p = s)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end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Pointer arithmetic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end)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Pointer comparison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Pointer increment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673F-024B-2FD5-81E5-7DD873A12ED5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Fixed size buffer type must be one of the following: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bool, byte, short, int, long, char,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sbyte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ushort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ulong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float, double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FixedBuffer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Integer;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Type of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ByteBuffer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is byte*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ByteBuffer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 memory from call stack and return address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stackalloc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[1024];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stackalloc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4E43A-5942-D540-7BE3-4A2F1DC936AD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Assuming a little-endian system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LayoutKind.Explicit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Union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LowByte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Union u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Value = 0xBEEF };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{u.HighByte: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Prints "BE"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{u.LowByte: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Prints "EF"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36759-86D4-1193-9384-B2E6CAE37E24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LayoutKind.Explicit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ReinterpretCast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ReinterpretCast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Long = 47 };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Prints "2.3E-322"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1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F704E-112A-68E2-1553-9A0821E6393C}"/>
              </a:ext>
            </a:extLst>
          </p:cNvPr>
          <p:cNvSpPr txBox="1"/>
          <p:nvPr/>
        </p:nvSpPr>
        <p:spPr>
          <a:xfrm>
            <a:off x="1103313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 heap memory using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C standard library function malloc()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NativeMemory.Alloc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 heap memory using C standard library function free()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NativeMemory.Free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5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131E7-10C0-6AB4-FF44-F96219C907E8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The following code is not unsafe: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 memory from default heap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Marshal.AllocHGlobal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 memory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Marshal.FreeHGlobal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1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C87B9-3707-1452-5E6C-BE79BBDDBC12}"/>
              </a:ext>
            </a:extLst>
          </p:cNvPr>
          <p:cNvSpPr txBox="1"/>
          <p:nvPr/>
        </p:nvSpPr>
        <p:spPr>
          <a:xfrm>
            <a:off x="1103313" y="2052920"/>
            <a:ext cx="8946540" cy="419547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Kernel32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9B55E-63D8-E824-82FF-008F4C3981C8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MemoryManagement.Kernel32;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0, 1024);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OutOfMemoryException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  <a:p>
            <a:r>
              <a:rPr lang="en-US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CC7-EBDA-F5E2-2B26-A2BEA71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Example: SQLite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446CB-B418-403D-34EB-FFE3600F838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script =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</a:t>
            </a:r>
          </a:p>
          <a:p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CREATE TABLE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db_demo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INTEGER,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TEXT);</a:t>
            </a:r>
          </a:p>
          <a:p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INSERT INTO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db_demo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VALUES (47, 'Hello, World!');</a:t>
            </a:r>
          </a:p>
          <a:p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INSERT INTO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db_demo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VALUES (23, 'Hello, SQLite!');"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Database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Database(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test.db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db.Execute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(script);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ataGrip with newly created SQLite database open showing the content of the table db_demo">
            <a:extLst>
              <a:ext uri="{FF2B5EF4-FFF2-40B4-BE49-F238E27FC236}">
                <a16:creationId xmlns:a16="http://schemas.microsoft.com/office/drawing/2014/main" id="{2DBD2019-714E-E9D9-1226-43F483E9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6" y="2314562"/>
            <a:ext cx="7634343" cy="3671914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7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651-4BC7-B6F2-A51E-08AFEC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SQLite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F06ED-C36E-A699-8C1C-F44436BBE37D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columns,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values,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names);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"sqlite3_open"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Open(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(UnmanagedType.LPUTF8Str)]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filename,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"sqlite3_close_v2"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Close(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"sqlite3_exec"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(UnmanagedType.LPUTF8Str)]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Callback? callback,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firstArg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4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876E-E82C-4D28-9908-1FA096C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What‘s a safe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C554-F1CD-7219-87DF-4167EEE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Represents a wrapper class for operating system handles.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https://docs.microsoft.com/en-us/dotnet/api/system.runtime.interopservices.safehandle</a:t>
            </a:r>
            <a:endParaRPr lang="en-US" sz="1200" dirty="0"/>
          </a:p>
          <a:p>
            <a:r>
              <a:rPr lang="en-US" dirty="0"/>
              <a:t>…but works just as well with pointers! :)</a:t>
            </a:r>
          </a:p>
          <a:p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CriticalFinalizerObject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https://docs.microsoft.com/en-us/dotnet/api/system.runtime.constrainedexecution.criticalfinalizerobject</a:t>
            </a:r>
            <a:endParaRPr lang="en-US" sz="1200" dirty="0"/>
          </a:p>
          <a:p>
            <a:r>
              <a:rPr lang="en-US" dirty="0"/>
              <a:t>Runs finalization in a Constrained Execution Regions (.NET Framework only)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https://docs.microsoft.com/en-us/dotnet/framework/performance/constrained-execution-regions</a:t>
            </a:r>
            <a:endParaRPr lang="en-US" sz="1200" dirty="0"/>
          </a:p>
          <a:p>
            <a:r>
              <a:rPr lang="en-US" dirty="0"/>
              <a:t>P/Invoke infrastructure reference counts usage</a:t>
            </a:r>
          </a:p>
        </p:txBody>
      </p:sp>
    </p:spTree>
    <p:extLst>
      <p:ext uri="{BB962C8B-B14F-4D97-AF65-F5344CB8AC3E}">
        <p14:creationId xmlns:p14="http://schemas.microsoft.com/office/powerpoint/2010/main" val="1147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598-7386-2EF8-E8BE-12B33E8E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SafeDatabaseHandle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529AE-EEC8-EDD7-86AD-92278CEF250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SafeHandle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IsInvalid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handle 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IntPtr.Zero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IntPtr.Zero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(handle) ==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5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EF628-C844-2BD3-0165-8AC1FFD16048}"/>
              </a:ext>
            </a:extLst>
          </p:cNvPr>
          <p:cNvSpPr txBox="1"/>
          <p:nvPr/>
        </p:nvSpPr>
        <p:spPr>
          <a:xfrm>
            <a:off x="1103313" y="2052919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filename)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Sqlite.Open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(filename,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!=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"Failed to open database."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Look mom! No finalizer!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EF628-C844-2BD3-0165-8AC1FFD16048}"/>
              </a:ext>
            </a:extLst>
          </p:cNvPr>
          <p:cNvSpPr txBox="1"/>
          <p:nvPr/>
        </p:nvSpPr>
        <p:spPr>
          <a:xfrm>
            <a:off x="1103313" y="2052919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Look mom! No 'disposed' check!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Sqlite.Execute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!=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"Script execution failed."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No need for overloads since the class is sealed.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Dispose()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IsInvalid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databaseHandle.Dispose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0F4A-9CA6-DD55-4E06-5AA9A6649B42}"/>
              </a:ext>
            </a:extLst>
          </p:cNvPr>
          <p:cNvSpPr txBox="1"/>
          <p:nvPr/>
        </p:nvSpPr>
        <p:spPr>
          <a:xfrm>
            <a:off x="1509928" y="3504327"/>
            <a:ext cx="3160353" cy="64633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Always call Dispose().</a:t>
            </a:r>
          </a:p>
          <a:p>
            <a:r>
              <a:rPr lang="en-US" b="1" dirty="0">
                <a:solidFill>
                  <a:schemeClr val="bg1"/>
                </a:solidFill>
              </a:rPr>
              <a:t>Do not rely on the finalizer.</a:t>
            </a:r>
          </a:p>
        </p:txBody>
      </p:sp>
    </p:spTree>
    <p:extLst>
      <p:ext uri="{BB962C8B-B14F-4D97-AF65-F5344CB8AC3E}">
        <p14:creationId xmlns:p14="http://schemas.microsoft.com/office/powerpoint/2010/main" val="30062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E0-0A0E-25A4-9A7B-E35A9DA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3B05-3DBF-8C4C-5BE5-5A2524E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Unsafe code, pointer types, and function pointers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https://docs.microsoft.com/en-us/dotnet/csharp/language-reference/unsafe-code</a:t>
            </a:r>
            <a:endParaRPr lang="en-US" sz="1200" dirty="0"/>
          </a:p>
          <a:p>
            <a:r>
              <a:rPr lang="en-US" i="1" dirty="0"/>
              <a:t>Unsafe code</a:t>
            </a:r>
            <a:r>
              <a:rPr lang="en-US" dirty="0"/>
              <a:t> (C# language specification)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https://docs.microsoft.com/en-us/dotnet/csharp/language-reference/language-specification/unsafe-code</a:t>
            </a:r>
            <a:endParaRPr lang="en-US" sz="1200" dirty="0"/>
          </a:p>
          <a:p>
            <a:r>
              <a:rPr lang="en-US" i="1" dirty="0"/>
              <a:t>Native interoperability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https://docs.microsoft.com/en-us/dotnet/standard/native-interop/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4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/>
          <p:nvPr/>
        </p:nvSpPr>
        <p:spPr>
          <a:xfrm>
            <a:off x="667445" y="2828836"/>
            <a:ext cx="100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/>
          <p:nvPr/>
        </p:nvSpPr>
        <p:spPr>
          <a:xfrm>
            <a:off x="667445" y="2828836"/>
            <a:ext cx="100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Code that can break the rules!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p = 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p[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-=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C38E-CDA0-A4A5-3CA8-D45E46537BE8}"/>
              </a:ext>
            </a:extLst>
          </p:cNvPr>
          <p:cNvSpPr txBox="1"/>
          <p:nvPr/>
        </p:nvSpPr>
        <p:spPr>
          <a:xfrm>
            <a:off x="2233438" y="2967335"/>
            <a:ext cx="2515435" cy="92333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Please don‘t try this </a:t>
            </a:r>
            <a:r>
              <a:rPr lang="en-US" b="1" strike="dblStrike" dirty="0">
                <a:solidFill>
                  <a:schemeClr val="bg1"/>
                </a:solidFill>
              </a:rPr>
              <a:t>at home</a:t>
            </a:r>
            <a:r>
              <a:rPr lang="en-US" b="1" dirty="0">
                <a:solidFill>
                  <a:schemeClr val="bg1"/>
                </a:solidFill>
              </a:rPr>
              <a:t> in your own codebase.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F2A3-547D-9168-4906-119B4C675BEF}"/>
              </a:ext>
            </a:extLst>
          </p:cNvPr>
          <p:cNvSpPr txBox="1"/>
          <p:nvPr/>
        </p:nvSpPr>
        <p:spPr>
          <a:xfrm>
            <a:off x="4107173" y="3761864"/>
            <a:ext cx="3475006" cy="120032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you absolutely have to try this in your own codebase, please ask a senior engineer for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236D-3173-F421-D453-526585C282D5}"/>
              </a:ext>
            </a:extLst>
          </p:cNvPr>
          <p:cNvSpPr txBox="1"/>
          <p:nvPr/>
        </p:nvSpPr>
        <p:spPr>
          <a:xfrm>
            <a:off x="1103312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Pin array and get pointer to first element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managedByteArray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Pin object and get pointer to field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&amp;_integer)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address of argument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address of local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&amp;character;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Dereference pointer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41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605D8-023C-40F0-FA22-DCD38C6871CA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Struct 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Struct { Integer = 47, Double = 4.77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Struct*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&amp;s;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Dereference pointer and access member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-&gt;Integer = 42;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-&gt;Integer);</a:t>
            </a:r>
          </a:p>
        </p:txBody>
      </p:sp>
    </p:spTree>
    <p:extLst>
      <p:ext uri="{BB962C8B-B14F-4D97-AF65-F5344CB8AC3E}">
        <p14:creationId xmlns:p14="http://schemas.microsoft.com/office/powerpoint/2010/main" val="308025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1822</TotalTime>
  <Words>2182</Words>
  <Application>Microsoft Office PowerPoint</Application>
  <PresentationFormat>Widescreen</PresentationFormat>
  <Paragraphs>276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 The .NET 6 way</vt:lpstr>
      <vt:lpstr>Managing unmanaged memory The .NET Framework way</vt:lpstr>
      <vt:lpstr>Managing unmanaged memory The Win32 way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  <vt:lpstr>Managing resource lifetime Example: SQLite database</vt:lpstr>
      <vt:lpstr>Managing resource lifetime SQLite API</vt:lpstr>
      <vt:lpstr>Managing resource lifetime What‘s a safe handle?</vt:lpstr>
      <vt:lpstr>Managing resource lifetime SafeDatabaseHandle</vt:lpstr>
      <vt:lpstr>Managing resource lifetime Database wrapper class I</vt:lpstr>
      <vt:lpstr>Managing resource lifetime Database wrapper class II</vt:lpstr>
      <vt:lpstr>Further 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46</cp:revision>
  <dcterms:created xsi:type="dcterms:W3CDTF">2022-06-17T15:35:12Z</dcterms:created>
  <dcterms:modified xsi:type="dcterms:W3CDTF">2022-10-09T06:51:37Z</dcterms:modified>
</cp:coreProperties>
</file>