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6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language-specification/unsafe-code" TargetMode="External"/><Relationship Id="rId2" Type="http://schemas.openxmlformats.org/officeDocument/2006/relationships/hyperlink" Target="https://docs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native-intero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(2022-06-22),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9404-09A2-EF2F-2AD5-9F7A2DA4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FCC-7859-47E1-4CF9-D941604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[StructLayout(LayoutKind.Explicit)]</a:t>
            </a: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ReinterpretCast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Long;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Double;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Ptr;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ReinterpretCast c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{ Long = 47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Console.WriteLine(c.Double);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Prints "2.3E-322"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446CB-B418-403D-34EB-FFE3600F838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script =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CREATE TABLE db_demo (int_column INTEGER, text_column TEXT);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INSERT INTO db_demo (int_column, text_column)</a:t>
            </a:r>
          </a:p>
          <a:p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VALUES (47, 'Hello, World!');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INSERT INTO db_demo (int_column, text_column)</a:t>
            </a:r>
          </a:p>
          <a:p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VALUES (23, 'Hello, SQLite!');"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Database db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Database(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"test.db"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db.Execute(script);</a:t>
            </a:r>
            <a:endParaRPr lang="en-US"/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7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A915-E631-D17A-97E5-B62A1813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06ED-C36E-A699-8C1C-F44436BBE37D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Callback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columns,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values,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names);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"sqlite3_open"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Open(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filename,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"sqlite3_close_v2"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Close(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"sqlite3_exec"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Execute(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Callback? callback,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firstArg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errMsg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266-82D7-988A-97E6-72353BA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529AE-EEC8-EDD7-86AD-92278CEF250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: SafeHandle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IsInvalid =&gt; handle == IntPtr.Zero;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(IntPtr.Zero,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ReleaseHandle() =&gt;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Sqlite.Close(handle) == 0;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Database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: IDisposable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SafeDatabaseHandle _databaseHandle;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Database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filename)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(Sqlite.Open(filename,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_databaseHandle) != 0)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"Failed to open database."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Look mom! No finalizer!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Execute(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sql)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Look mom! No 'disposed' check!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(Sqlite.Execute(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_databaseHandle, sql,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!= 0)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"Script execution failed."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No need for overloads since the class is sealed.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Dispose()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(_databaseHandle?.IsInvalid ==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_databaseHandle.Dispose();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Dispose().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30062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AsciiToUpper(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(p[i] &gt;=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&amp;&amp; p[i] &lt;=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1810</TotalTime>
  <Words>2182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Further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43</cp:revision>
  <dcterms:created xsi:type="dcterms:W3CDTF">2022-06-17T15:35:12Z</dcterms:created>
  <dcterms:modified xsi:type="dcterms:W3CDTF">2022-06-22T20:45:54Z</dcterms:modified>
</cp:coreProperties>
</file>