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2913" autoAdjust="0"/>
  </p:normalViewPr>
  <p:slideViewPr>
    <p:cSldViewPr snapToGrid="0">
      <p:cViewPr varScale="1">
        <p:scale>
          <a:sx n="137" d="100"/>
          <a:sy n="137" d="100"/>
        </p:scale>
        <p:origin x="224" y="2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49</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3575</TotalTime>
  <Words>4328</Words>
  <Application>Microsoft Macintosh PowerPoint</Application>
  <PresentationFormat>Widescreen</PresentationFormat>
  <Paragraphs>241</Paragraphs>
  <Slides>55</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141</cp:revision>
  <dcterms:created xsi:type="dcterms:W3CDTF">2022-06-17T15:35:12Z</dcterms:created>
  <dcterms:modified xsi:type="dcterms:W3CDTF">2023-10-05T19:37:41Z</dcterms:modified>
</cp:coreProperties>
</file>