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858" autoAdjust="0"/>
  </p:normalViewPr>
  <p:slideViewPr>
    <p:cSldViewPr snapToGrid="0">
      <p:cViewPr varScale="1">
        <p:scale>
          <a:sx n="154" d="100"/>
          <a:sy n="154" d="100"/>
        </p:scale>
        <p:origin x="495" y="84"/>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3"/>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3548</TotalTime>
  <Words>4124</Words>
  <Application>Microsoft Office PowerPoint</Application>
  <PresentationFormat>Widescreen</PresentationFormat>
  <Paragraphs>229</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131</cp:revision>
  <dcterms:created xsi:type="dcterms:W3CDTF">2022-06-17T15:35:12Z</dcterms:created>
  <dcterms:modified xsi:type="dcterms:W3CDTF">2023-05-13T20:53:43Z</dcterms:modified>
</cp:coreProperties>
</file>