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68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runtime.constrainedexecution.criticalfinalizerobject" TargetMode="External"/><Relationship Id="rId2" Type="http://schemas.openxmlformats.org/officeDocument/2006/relationships/hyperlink" Target="https://docs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performance/constrained-execution-region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language-specification/unsafe-code" TargetMode="External"/><Relationship Id="rId2" Type="http://schemas.openxmlformats.org/officeDocument/2006/relationships/hyperlink" Target="https://docs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native-intero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(2022-06-22),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Fixed size buffer type must be one of the following: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bool, byte, short, int, long, char,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sbyte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ushort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ulong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float, double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FixedBuffer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Integer;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Type of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ByteBuffer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is byte*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memory from call stack and return address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stackalloc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[1024];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stackalloc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9404-09A2-EF2F-2AD5-9F7A2DA4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4E43A-5942-D540-7BE3-4A2F1DC936AD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Assuming a little-endian system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Union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LowByte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Union u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Value = 0xBEEF };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{u.HighByte: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"BE"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{u.LowByte: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"EF"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3FCC-7859-47E1-4CF9-D9416046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6759-86D4-1193-9384-B2E6CAE37E24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ReinterpretCast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ReinterpretCast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Long = 47 };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"2.3E-322"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1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9C9-E755-DC18-C714-E31A83E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DC7E-6EDB-0DA4-ED07-F7951151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6E58-134B-DBEF-45D2-70CBC01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87B9-3707-1452-5E6C-BE79BBDDBC12}"/>
              </a:ext>
            </a:extLst>
          </p:cNvPr>
          <p:cNvSpPr txBox="1"/>
          <p:nvPr/>
        </p:nvSpPr>
        <p:spPr>
          <a:xfrm>
            <a:off x="1103313" y="2052920"/>
            <a:ext cx="8946540" cy="419547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Kernel32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8B4D-72AC-55F6-F473-EF1B055C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9B55E-63D8-E824-82FF-008F4C3981C8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MemoryManagement.Kernel32;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1024);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446CB-B418-403D-34EB-FFE3600F838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script =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CREATE TABLE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db_demo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INTEGER,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TEXT);</a:t>
            </a: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db_demo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VALUES (47, 'Hello, World!');</a:t>
            </a: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db_demo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text_column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VALUES (23, 'Hello, SQLite!');"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Database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Database(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test.db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(script);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7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A915-E631-D17A-97E5-B62A1813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06ED-C36E-A699-8C1C-F44436BBE37D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columns,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values,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names);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"sqlite3_open"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filename,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"sqlite3_close_v2"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Close(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"sqlite3_exec"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Callback? callback,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4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8266-82D7-988A-97E6-72353BA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529AE-EEC8-EDD7-86AD-92278CEF250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SafeHandle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IsInvalid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handle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(handle) ==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5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00A9-FC2C-CBE4-318D-8C93F516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Sqlite.Open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(filename,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"Failed to open database."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Look mom! No finalizer!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00A9-FC2C-CBE4-318D-8C93F516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Look mom! No 'disposed' check!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Sqlite.Execute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"Script execution failed."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No need for overloads since the class is sealed.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IsInvalid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databaseHandle.Dispose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Dispose().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30062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p =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-=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Pin array and get pointer to first element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managedByteArray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Pin object and get pointer to field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&amp;_integer)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address of argument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address of local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&amp;character;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Dereference pointer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 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Struct { Integer = 47, Double = 4.77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Dereference pointer and access member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-&gt;Integer = 42;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1814</TotalTime>
  <Words>2182</Words>
  <Application>Microsoft Office PowerPoint</Application>
  <PresentationFormat>Widescreen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 The .NET 6 way</vt:lpstr>
      <vt:lpstr>Managing unmanaged memory The .NET Framework way</vt:lpstr>
      <vt:lpstr>Managing unmanaged memory The Win32 way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Further 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45</cp:revision>
  <dcterms:created xsi:type="dcterms:W3CDTF">2022-06-17T15:35:12Z</dcterms:created>
  <dcterms:modified xsi:type="dcterms:W3CDTF">2022-06-22T21:06:25Z</dcterms:modified>
</cp:coreProperties>
</file>