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1/19/2023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5 (2023-01-20),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3"/>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3" name="Picture 2" descr="GitHub">
            <a:extLst>
              <a:ext uri="{FF2B5EF4-FFF2-40B4-BE49-F238E27FC236}">
                <a16:creationId xmlns:a16="http://schemas.microsoft.com/office/drawing/2014/main" id="{29B12B77-0EED-C756-22C8-6C8E5EDEE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6B8471E3-9146-8ED9-8175-0660582F81E8}"/>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6" name="Picture 5" descr="LinkedIn">
            <a:extLst>
              <a:ext uri="{FF2B5EF4-FFF2-40B4-BE49-F238E27FC236}">
                <a16:creationId xmlns:a16="http://schemas.microsoft.com/office/drawing/2014/main" id="{7D98E4BD-5402-43AA-9908-E267E4745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5" name="TextBox 4">
            <a:extLst>
              <a:ext uri="{FF2B5EF4-FFF2-40B4-BE49-F238E27FC236}">
                <a16:creationId xmlns:a16="http://schemas.microsoft.com/office/drawing/2014/main" id="{B1D6468B-2C26-1307-0433-2A67BD6787E4}"/>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8" name="Picture 7" descr="Twitter">
            <a:extLst>
              <a:ext uri="{FF2B5EF4-FFF2-40B4-BE49-F238E27FC236}">
                <a16:creationId xmlns:a16="http://schemas.microsoft.com/office/drawing/2014/main" id="{F16C749F-DD8B-78D1-C6C9-72359231B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7" name="TextBox 6">
            <a:extLst>
              <a:ext uri="{FF2B5EF4-FFF2-40B4-BE49-F238E27FC236}">
                <a16:creationId xmlns:a16="http://schemas.microsoft.com/office/drawing/2014/main" id="{EDD6CCD0-31CF-5DBF-6C0A-518339E8E5BA}"/>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5" name="Picture 4" descr="GitHub">
            <a:extLst>
              <a:ext uri="{FF2B5EF4-FFF2-40B4-BE49-F238E27FC236}">
                <a16:creationId xmlns:a16="http://schemas.microsoft.com/office/drawing/2014/main" id="{C9112408-9719-E440-BC6C-BA3E3E65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6" name="TextBox 5">
            <a:extLst>
              <a:ext uri="{FF2B5EF4-FFF2-40B4-BE49-F238E27FC236}">
                <a16:creationId xmlns:a16="http://schemas.microsoft.com/office/drawing/2014/main" id="{F2FAD6ED-B45F-E480-52EB-49AC0568C9BA}"/>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20" name="Picture 19" descr="LinkedIn">
            <a:extLst>
              <a:ext uri="{FF2B5EF4-FFF2-40B4-BE49-F238E27FC236}">
                <a16:creationId xmlns:a16="http://schemas.microsoft.com/office/drawing/2014/main" id="{4FA14B23-7ADB-953A-F57A-3E44D463F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8" name="TextBox 17">
            <a:extLst>
              <a:ext uri="{FF2B5EF4-FFF2-40B4-BE49-F238E27FC236}">
                <a16:creationId xmlns:a16="http://schemas.microsoft.com/office/drawing/2014/main" id="{CF7F53EC-6158-915C-CFC1-D4626D193755}"/>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26" name="Picture 25" descr="Twitter">
            <a:extLst>
              <a:ext uri="{FF2B5EF4-FFF2-40B4-BE49-F238E27FC236}">
                <a16:creationId xmlns:a16="http://schemas.microsoft.com/office/drawing/2014/main" id="{E7AAD714-7A4D-FABA-7D6C-B2446830D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26480"/>
            <a:ext cx="274320" cy="274320"/>
          </a:xfrm>
          <a:prstGeom prst="rect">
            <a:avLst/>
          </a:prstGeom>
        </p:spPr>
      </p:pic>
      <p:sp>
        <p:nvSpPr>
          <p:cNvPr id="24" name="TextBox 23">
            <a:extLst>
              <a:ext uri="{FF2B5EF4-FFF2-40B4-BE49-F238E27FC236}">
                <a16:creationId xmlns:a16="http://schemas.microsoft.com/office/drawing/2014/main" id="{A04B5C49-8425-CBED-2FE0-96A50C78E05B}"/>
              </a:ext>
            </a:extLst>
          </p:cNvPr>
          <p:cNvSpPr txBox="1"/>
          <p:nvPr/>
        </p:nvSpPr>
        <p:spPr>
          <a:xfrm>
            <a:off x="800100" y="6064431"/>
            <a:ext cx="3457641" cy="400110"/>
          </a:xfrm>
          <a:prstGeom prst="rect">
            <a:avLst/>
          </a:prstGeom>
          <a:noFill/>
        </p:spPr>
        <p:txBody>
          <a:bodyPr wrap="square" rtlCol="0">
            <a:spAutoFit/>
          </a:bodyPr>
          <a:lstStyle/>
          <a:p>
            <a:r>
              <a:rPr lang="en-US" sz="2000" dirty="0" err="1"/>
              <a:t>denniscdietrich</a:t>
            </a:r>
            <a:endParaRPr lang="en-US" sz="2000" dirty="0"/>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3535</TotalTime>
  <Words>4130</Words>
  <Application>Microsoft Office PowerPoint</Application>
  <PresentationFormat>Widescreen</PresentationFormat>
  <Paragraphs>230</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127</cp:revision>
  <dcterms:created xsi:type="dcterms:W3CDTF">2022-06-17T15:35:12Z</dcterms:created>
  <dcterms:modified xsi:type="dcterms:W3CDTF">2023-01-20T05:12:30Z</dcterms:modified>
</cp:coreProperties>
</file>