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906000" cy="6858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75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4" d="100"/>
          <a:sy n="164" d="100"/>
        </p:scale>
        <p:origin x="1276" y="10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E676B-99DA-468B-8125-9996CB3B81D8}" type="datetimeFigureOut">
              <a:rPr lang="de-DE" smtClean="0"/>
              <a:t>27.06.2021</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BA847-7EE7-46AD-9F8E-3D77C04F9217}" type="slidenum">
              <a:rPr lang="de-DE" smtClean="0"/>
              <a:t>‹Nr.›</a:t>
            </a:fld>
            <a:endParaRPr lang="de-DE"/>
          </a:p>
        </p:txBody>
      </p:sp>
    </p:spTree>
    <p:extLst>
      <p:ext uri="{BB962C8B-B14F-4D97-AF65-F5344CB8AC3E}">
        <p14:creationId xmlns:p14="http://schemas.microsoft.com/office/powerpoint/2010/main" val="4106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defRPr>
            </a:lvl1pPr>
            <a:lvl2pPr marL="742950" indent="-285750" defTabSz="990600" eaLnBrk="0" hangingPunct="0">
              <a:spcBef>
                <a:spcPct val="30000"/>
              </a:spcBef>
              <a:defRPr sz="1200">
                <a:solidFill>
                  <a:schemeClr val="tx1"/>
                </a:solidFill>
                <a:latin typeface="Arial" charset="0"/>
              </a:defRPr>
            </a:lvl2pPr>
            <a:lvl3pPr marL="1143000" indent="-228600" defTabSz="990600" eaLnBrk="0" hangingPunct="0">
              <a:spcBef>
                <a:spcPct val="30000"/>
              </a:spcBef>
              <a:defRPr sz="1200">
                <a:solidFill>
                  <a:schemeClr val="tx1"/>
                </a:solidFill>
                <a:latin typeface="Arial" charset="0"/>
              </a:defRPr>
            </a:lvl3pPr>
            <a:lvl4pPr marL="1600200" indent="-228600" defTabSz="990600" eaLnBrk="0" hangingPunct="0">
              <a:spcBef>
                <a:spcPct val="30000"/>
              </a:spcBef>
              <a:defRPr sz="1200">
                <a:solidFill>
                  <a:schemeClr val="tx1"/>
                </a:solidFill>
                <a:latin typeface="Arial" charset="0"/>
              </a:defRPr>
            </a:lvl4pPr>
            <a:lvl5pPr marL="2057400" indent="-228600" defTabSz="990600" eaLnBrk="0" hangingPunct="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5777507-D131-4CE4-A435-9929AD1DADB7}" type="slidenum">
              <a:rPr lang="de-DE" altLang="de-DE" sz="1300" smtClean="0"/>
              <a:pPr eaLnBrk="1" hangingPunct="1">
                <a:spcBef>
                  <a:spcPct val="0"/>
                </a:spcBef>
              </a:pPr>
              <a:t>1</a:t>
            </a:fld>
            <a:endParaRPr lang="de-DE" altLang="de-DE" sz="13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p>
        </p:txBody>
      </p:sp>
    </p:spTree>
    <p:extLst>
      <p:ext uri="{BB962C8B-B14F-4D97-AF65-F5344CB8AC3E}">
        <p14:creationId xmlns:p14="http://schemas.microsoft.com/office/powerpoint/2010/main" val="311468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defRPr>
            </a:lvl1pPr>
            <a:lvl2pPr marL="742950" indent="-285750" defTabSz="990600" eaLnBrk="0" hangingPunct="0">
              <a:spcBef>
                <a:spcPct val="30000"/>
              </a:spcBef>
              <a:defRPr sz="1200">
                <a:solidFill>
                  <a:schemeClr val="tx1"/>
                </a:solidFill>
                <a:latin typeface="Arial" charset="0"/>
              </a:defRPr>
            </a:lvl2pPr>
            <a:lvl3pPr marL="1143000" indent="-228600" defTabSz="990600" eaLnBrk="0" hangingPunct="0">
              <a:spcBef>
                <a:spcPct val="30000"/>
              </a:spcBef>
              <a:defRPr sz="1200">
                <a:solidFill>
                  <a:schemeClr val="tx1"/>
                </a:solidFill>
                <a:latin typeface="Arial" charset="0"/>
              </a:defRPr>
            </a:lvl3pPr>
            <a:lvl4pPr marL="1600200" indent="-228600" defTabSz="990600" eaLnBrk="0" hangingPunct="0">
              <a:spcBef>
                <a:spcPct val="30000"/>
              </a:spcBef>
              <a:defRPr sz="1200">
                <a:solidFill>
                  <a:schemeClr val="tx1"/>
                </a:solidFill>
                <a:latin typeface="Arial" charset="0"/>
              </a:defRPr>
            </a:lvl4pPr>
            <a:lvl5pPr marL="2057400" indent="-228600" defTabSz="990600" eaLnBrk="0" hangingPunct="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734FF9A-EA2D-44F5-AE46-A66A5190F6A8}" type="slidenum">
              <a:rPr lang="de-DE" altLang="de-DE" sz="1300" smtClean="0"/>
              <a:pPr eaLnBrk="1" hangingPunct="1">
                <a:spcBef>
                  <a:spcPct val="0"/>
                </a:spcBef>
              </a:pPr>
              <a:t>2</a:t>
            </a:fld>
            <a:endParaRPr lang="de-DE" altLang="de-DE" sz="13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p>
        </p:txBody>
      </p:sp>
    </p:spTree>
    <p:extLst>
      <p:ext uri="{BB962C8B-B14F-4D97-AF65-F5344CB8AC3E}">
        <p14:creationId xmlns:p14="http://schemas.microsoft.com/office/powerpoint/2010/main" val="237955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defRPr>
            </a:lvl1pPr>
            <a:lvl2pPr marL="742950" indent="-285750" defTabSz="990600" eaLnBrk="0" hangingPunct="0">
              <a:spcBef>
                <a:spcPct val="30000"/>
              </a:spcBef>
              <a:defRPr sz="1200">
                <a:solidFill>
                  <a:schemeClr val="tx1"/>
                </a:solidFill>
                <a:latin typeface="Arial" charset="0"/>
              </a:defRPr>
            </a:lvl2pPr>
            <a:lvl3pPr marL="1143000" indent="-228600" defTabSz="990600" eaLnBrk="0" hangingPunct="0">
              <a:spcBef>
                <a:spcPct val="30000"/>
              </a:spcBef>
              <a:defRPr sz="1200">
                <a:solidFill>
                  <a:schemeClr val="tx1"/>
                </a:solidFill>
                <a:latin typeface="Arial" charset="0"/>
              </a:defRPr>
            </a:lvl3pPr>
            <a:lvl4pPr marL="1600200" indent="-228600" defTabSz="990600" eaLnBrk="0" hangingPunct="0">
              <a:spcBef>
                <a:spcPct val="30000"/>
              </a:spcBef>
              <a:defRPr sz="1200">
                <a:solidFill>
                  <a:schemeClr val="tx1"/>
                </a:solidFill>
                <a:latin typeface="Arial" charset="0"/>
              </a:defRPr>
            </a:lvl4pPr>
            <a:lvl5pPr marL="2057400" indent="-228600" defTabSz="990600" eaLnBrk="0" hangingPunct="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CF190C-E199-44CF-9C06-7B590AAF22BD}" type="slidenum">
              <a:rPr lang="de-DE" altLang="de-DE" sz="1300" smtClean="0"/>
              <a:pPr eaLnBrk="1" hangingPunct="1">
                <a:spcBef>
                  <a:spcPct val="0"/>
                </a:spcBef>
              </a:pPr>
              <a:t>3</a:t>
            </a:fld>
            <a:endParaRPr lang="de-DE" altLang="de-DE" sz="13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p>
        </p:txBody>
      </p:sp>
    </p:spTree>
    <p:extLst>
      <p:ext uri="{BB962C8B-B14F-4D97-AF65-F5344CB8AC3E}">
        <p14:creationId xmlns:p14="http://schemas.microsoft.com/office/powerpoint/2010/main" val="255157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1"/>
            <a:ext cx="9906000" cy="350996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de-DE" sz="1463"/>
          </a:p>
        </p:txBody>
      </p:sp>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Titelmasterformat durch Klicken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1A9CD2-194C-429C-80AF-357CEB4DD720}" type="datetime1">
              <a:rPr lang="de-DE" smtClean="0"/>
              <a:t>27.06.2021</a:t>
            </a:fld>
            <a:endParaRPr lang="de-DE"/>
          </a:p>
        </p:txBody>
      </p:sp>
      <p:sp>
        <p:nvSpPr>
          <p:cNvPr id="5" name="Footer Placeholder 4"/>
          <p:cNvSpPr>
            <a:spLocks noGrp="1"/>
          </p:cNvSpPr>
          <p:nvPr>
            <p:ph type="ftr" sz="quarter" idx="11"/>
          </p:nvPr>
        </p:nvSpPr>
        <p:spPr/>
        <p:txBody>
          <a:bodyPr/>
          <a:lstStyle/>
          <a:p>
            <a:r>
              <a:rPr lang="de-DE"/>
              <a:t>JAuswertung - http://www.dennismueller.de</a:t>
            </a:r>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314324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8889CF1-D184-4E2A-B6EE-5CA82EB45FF0}" type="datetime1">
              <a:rPr lang="de-DE" smtClean="0"/>
              <a:t>27.06.2021</a:t>
            </a:fld>
            <a:endParaRPr lang="de-DE"/>
          </a:p>
        </p:txBody>
      </p:sp>
      <p:sp>
        <p:nvSpPr>
          <p:cNvPr id="5" name="Footer Placeholder 4"/>
          <p:cNvSpPr>
            <a:spLocks noGrp="1"/>
          </p:cNvSpPr>
          <p:nvPr>
            <p:ph type="ftr" sz="quarter" idx="11"/>
          </p:nvPr>
        </p:nvSpPr>
        <p:spPr/>
        <p:txBody>
          <a:bodyPr/>
          <a:lstStyle/>
          <a:p>
            <a:r>
              <a:rPr lang="de-DE"/>
              <a:t>JAuswertung - http://www.dennismueller.de</a:t>
            </a:r>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209562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FD5581E-AF5A-4B3D-9D84-29204A1B50DE}" type="datetime1">
              <a:rPr lang="de-DE" smtClean="0"/>
              <a:t>27.06.2021</a:t>
            </a:fld>
            <a:endParaRPr lang="de-DE"/>
          </a:p>
        </p:txBody>
      </p:sp>
      <p:sp>
        <p:nvSpPr>
          <p:cNvPr id="5" name="Footer Placeholder 4"/>
          <p:cNvSpPr>
            <a:spLocks noGrp="1"/>
          </p:cNvSpPr>
          <p:nvPr>
            <p:ph type="ftr" sz="quarter" idx="11"/>
          </p:nvPr>
        </p:nvSpPr>
        <p:spPr/>
        <p:txBody>
          <a:bodyPr/>
          <a:lstStyle/>
          <a:p>
            <a:r>
              <a:rPr lang="de-DE"/>
              <a:t>JAuswertung - http://www.dennismueller.de</a:t>
            </a:r>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80621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AB23B0C-DD76-4EF7-9FCD-FDF73A23C110}" type="datetime1">
              <a:rPr lang="de-DE" smtClean="0"/>
              <a:t>27.06.2021</a:t>
            </a:fld>
            <a:endParaRPr lang="de-DE" dirty="0"/>
          </a:p>
        </p:txBody>
      </p:sp>
      <p:sp>
        <p:nvSpPr>
          <p:cNvPr id="5" name="Footer Placeholder 4"/>
          <p:cNvSpPr>
            <a:spLocks noGrp="1"/>
          </p:cNvSpPr>
          <p:nvPr>
            <p:ph type="ftr" sz="quarter" idx="11"/>
          </p:nvPr>
        </p:nvSpPr>
        <p:spPr/>
        <p:txBody>
          <a:bodyPr/>
          <a:lstStyle/>
          <a:p>
            <a:r>
              <a:rPr lang="de-DE"/>
              <a:t>JAuswertung - http://www.dennismueller.de</a:t>
            </a:r>
            <a:endParaRPr lang="de-DE" dirty="0"/>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dirty="0"/>
          </a:p>
        </p:txBody>
      </p:sp>
    </p:spTree>
    <p:extLst>
      <p:ext uri="{BB962C8B-B14F-4D97-AF65-F5344CB8AC3E}">
        <p14:creationId xmlns:p14="http://schemas.microsoft.com/office/powerpoint/2010/main" val="18419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Titelmasterformat durch Klicken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e Placeholder 3"/>
          <p:cNvSpPr>
            <a:spLocks noGrp="1"/>
          </p:cNvSpPr>
          <p:nvPr>
            <p:ph type="dt" sz="half" idx="10"/>
          </p:nvPr>
        </p:nvSpPr>
        <p:spPr/>
        <p:txBody>
          <a:bodyPr/>
          <a:lstStyle/>
          <a:p>
            <a:fld id="{128F72E7-E0E8-4370-9A50-BBC8358EF6F2}" type="datetime1">
              <a:rPr lang="de-DE" smtClean="0"/>
              <a:t>27.06.2021</a:t>
            </a:fld>
            <a:endParaRPr lang="de-DE"/>
          </a:p>
        </p:txBody>
      </p:sp>
      <p:sp>
        <p:nvSpPr>
          <p:cNvPr id="5" name="Footer Placeholder 4"/>
          <p:cNvSpPr>
            <a:spLocks noGrp="1"/>
          </p:cNvSpPr>
          <p:nvPr>
            <p:ph type="ftr" sz="quarter" idx="11"/>
          </p:nvPr>
        </p:nvSpPr>
        <p:spPr/>
        <p:txBody>
          <a:bodyPr/>
          <a:lstStyle/>
          <a:p>
            <a:r>
              <a:rPr lang="de-DE"/>
              <a:t>JAuswertung - http://www.dennismueller.de</a:t>
            </a:r>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26714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A705775-5645-4509-A9D0-F1010FFF9983}" type="datetime1">
              <a:rPr lang="de-DE" smtClean="0"/>
              <a:t>27.06.2021</a:t>
            </a:fld>
            <a:endParaRPr lang="de-DE"/>
          </a:p>
        </p:txBody>
      </p:sp>
      <p:sp>
        <p:nvSpPr>
          <p:cNvPr id="6" name="Footer Placeholder 5"/>
          <p:cNvSpPr>
            <a:spLocks noGrp="1"/>
          </p:cNvSpPr>
          <p:nvPr>
            <p:ph type="ftr" sz="quarter" idx="11"/>
          </p:nvPr>
        </p:nvSpPr>
        <p:spPr/>
        <p:txBody>
          <a:bodyPr/>
          <a:lstStyle/>
          <a:p>
            <a:r>
              <a:rPr lang="de-DE"/>
              <a:t>JAuswertung - http://www.dennismueller.de</a:t>
            </a:r>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5311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CC31478-D6C4-4377-8E3A-19535C879A75}" type="datetime1">
              <a:rPr lang="de-DE" smtClean="0"/>
              <a:t>27.06.2021</a:t>
            </a:fld>
            <a:endParaRPr lang="de-DE"/>
          </a:p>
        </p:txBody>
      </p:sp>
      <p:sp>
        <p:nvSpPr>
          <p:cNvPr id="8" name="Footer Placeholder 7"/>
          <p:cNvSpPr>
            <a:spLocks noGrp="1"/>
          </p:cNvSpPr>
          <p:nvPr>
            <p:ph type="ftr" sz="quarter" idx="11"/>
          </p:nvPr>
        </p:nvSpPr>
        <p:spPr/>
        <p:txBody>
          <a:bodyPr/>
          <a:lstStyle/>
          <a:p>
            <a:r>
              <a:rPr lang="de-DE"/>
              <a:t>JAuswertung - http://www.dennismueller.de</a:t>
            </a:r>
          </a:p>
        </p:txBody>
      </p:sp>
      <p:sp>
        <p:nvSpPr>
          <p:cNvPr id="9" name="Slide Number Placeholder 8"/>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83926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4834A304-EA7C-4FE4-B5FE-5889D06C1921}" type="datetime1">
              <a:rPr lang="de-DE" smtClean="0"/>
              <a:t>27.06.2021</a:t>
            </a:fld>
            <a:endParaRPr lang="de-DE"/>
          </a:p>
        </p:txBody>
      </p:sp>
      <p:sp>
        <p:nvSpPr>
          <p:cNvPr id="4" name="Footer Placeholder 3"/>
          <p:cNvSpPr>
            <a:spLocks noGrp="1"/>
          </p:cNvSpPr>
          <p:nvPr>
            <p:ph type="ftr" sz="quarter" idx="11"/>
          </p:nvPr>
        </p:nvSpPr>
        <p:spPr/>
        <p:txBody>
          <a:bodyPr/>
          <a:lstStyle/>
          <a:p>
            <a:r>
              <a:rPr lang="de-DE"/>
              <a:t>JAuswertung - http://www.dennismueller.de</a:t>
            </a:r>
          </a:p>
        </p:txBody>
      </p:sp>
      <p:sp>
        <p:nvSpPr>
          <p:cNvPr id="5" name="Slide Number Placeholder 4"/>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31307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6F9FF-CBA6-450B-A71A-554C35739100}" type="datetime1">
              <a:rPr lang="de-DE" smtClean="0"/>
              <a:t>27.06.2021</a:t>
            </a:fld>
            <a:endParaRPr lang="de-DE"/>
          </a:p>
        </p:txBody>
      </p:sp>
      <p:sp>
        <p:nvSpPr>
          <p:cNvPr id="3" name="Footer Placeholder 2"/>
          <p:cNvSpPr>
            <a:spLocks noGrp="1"/>
          </p:cNvSpPr>
          <p:nvPr>
            <p:ph type="ftr" sz="quarter" idx="11"/>
          </p:nvPr>
        </p:nvSpPr>
        <p:spPr/>
        <p:txBody>
          <a:bodyPr/>
          <a:lstStyle/>
          <a:p>
            <a:r>
              <a:rPr lang="de-DE"/>
              <a:t>JAuswertung - http://www.dennismueller.de</a:t>
            </a:r>
          </a:p>
        </p:txBody>
      </p:sp>
      <p:sp>
        <p:nvSpPr>
          <p:cNvPr id="4" name="Slide Number Placeholder 3"/>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1409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Titelmasterformat durch Klicken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AADA8162-341B-481A-AFED-A154BDEED2AC}" type="datetime1">
              <a:rPr lang="de-DE" smtClean="0"/>
              <a:t>27.06.2021</a:t>
            </a:fld>
            <a:endParaRPr lang="de-DE"/>
          </a:p>
        </p:txBody>
      </p:sp>
      <p:sp>
        <p:nvSpPr>
          <p:cNvPr id="6" name="Footer Placeholder 5"/>
          <p:cNvSpPr>
            <a:spLocks noGrp="1"/>
          </p:cNvSpPr>
          <p:nvPr>
            <p:ph type="ftr" sz="quarter" idx="11"/>
          </p:nvPr>
        </p:nvSpPr>
        <p:spPr/>
        <p:txBody>
          <a:bodyPr/>
          <a:lstStyle/>
          <a:p>
            <a:r>
              <a:rPr lang="de-DE"/>
              <a:t>JAuswertung - http://www.dennismueller.de</a:t>
            </a:r>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9395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e Placeholder 4"/>
          <p:cNvSpPr>
            <a:spLocks noGrp="1"/>
          </p:cNvSpPr>
          <p:nvPr>
            <p:ph type="dt" sz="half" idx="10"/>
          </p:nvPr>
        </p:nvSpPr>
        <p:spPr/>
        <p:txBody>
          <a:bodyPr/>
          <a:lstStyle/>
          <a:p>
            <a:fld id="{7A514C1D-009E-456B-8617-8E347E2E2159}" type="datetime1">
              <a:rPr lang="de-DE" smtClean="0"/>
              <a:t>27.06.2021</a:t>
            </a:fld>
            <a:endParaRPr lang="de-DE"/>
          </a:p>
        </p:txBody>
      </p:sp>
      <p:sp>
        <p:nvSpPr>
          <p:cNvPr id="6" name="Footer Placeholder 5"/>
          <p:cNvSpPr>
            <a:spLocks noGrp="1"/>
          </p:cNvSpPr>
          <p:nvPr>
            <p:ph type="ftr" sz="quarter" idx="11"/>
          </p:nvPr>
        </p:nvSpPr>
        <p:spPr/>
        <p:txBody>
          <a:bodyPr/>
          <a:lstStyle/>
          <a:p>
            <a:r>
              <a:rPr lang="de-DE"/>
              <a:t>JAuswertung - http://www.dennismueller.de</a:t>
            </a:r>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319744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flipV="1">
            <a:off x="1" y="0"/>
            <a:ext cx="9906000" cy="175815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de-DE" sz="1463"/>
          </a:p>
        </p:txBody>
      </p:sp>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60C44-E778-4572-8F6F-14F9AF50A671}" type="datetime1">
              <a:rPr lang="de-DE" smtClean="0"/>
              <a:t>27.06.2021</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JAuswertung - http://www.dennismueller.de</a:t>
            </a:r>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0876F-90B3-4061-BC12-CB6B51B39D72}" type="slidenum">
              <a:rPr lang="de-DE" smtClean="0"/>
              <a:t>‹Nr.›</a:t>
            </a:fld>
            <a:endParaRPr lang="de-DE"/>
          </a:p>
        </p:txBody>
      </p:sp>
    </p:spTree>
    <p:extLst>
      <p:ext uri="{BB962C8B-B14F-4D97-AF65-F5344CB8AC3E}">
        <p14:creationId xmlns:p14="http://schemas.microsoft.com/office/powerpoint/2010/main" val="3127660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eaLnBrk="1" hangingPunct="1"/>
            <a:r>
              <a:rPr lang="de-DE" altLang="de-DE" dirty="0"/>
              <a:t>Ausdrucken und Sortieren von Startkarten mit JAuswertung</a:t>
            </a:r>
          </a:p>
        </p:txBody>
      </p:sp>
      <p:sp>
        <p:nvSpPr>
          <p:cNvPr id="2051" name="Rectangle 5"/>
          <p:cNvSpPr>
            <a:spLocks noGrp="1" noChangeArrowheads="1"/>
          </p:cNvSpPr>
          <p:nvPr>
            <p:ph type="subTitle" idx="1"/>
          </p:nvPr>
        </p:nvSpPr>
        <p:spPr>
          <a:xfrm>
            <a:off x="1559277" y="3886153"/>
            <a:ext cx="6787447" cy="1752296"/>
          </a:xfrm>
        </p:spPr>
        <p:txBody>
          <a:bodyPr/>
          <a:lstStyle/>
          <a:p>
            <a:pPr eaLnBrk="1" hangingPunct="1"/>
            <a:endParaRPr lang="de-DE" altLang="de-DE" sz="2086"/>
          </a:p>
          <a:p>
            <a:pPr eaLnBrk="1" hangingPunct="1"/>
            <a:r>
              <a:rPr lang="de-DE" altLang="de-DE" sz="2086"/>
              <a:t>Dennis Fabri</a:t>
            </a:r>
          </a:p>
          <a:p>
            <a:pPr eaLnBrk="1" hangingPunct="1"/>
            <a:r>
              <a:rPr lang="de-DE" altLang="de-DE" sz="2086"/>
              <a:t>http://www.dennismueller.de</a:t>
            </a:r>
          </a:p>
          <a:p>
            <a:pPr eaLnBrk="1" hangingPunct="1"/>
            <a:r>
              <a:rPr lang="de-DE" altLang="de-DE" sz="2086"/>
              <a:t>info@dennismueller.de</a:t>
            </a:r>
          </a:p>
        </p:txBody>
      </p:sp>
    </p:spTree>
    <p:extLst>
      <p:ext uri="{BB962C8B-B14F-4D97-AF65-F5344CB8AC3E}">
        <p14:creationId xmlns:p14="http://schemas.microsoft.com/office/powerpoint/2010/main" val="349124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altLang="de-DE" dirty="0"/>
              <a:t>Druckfunktionen</a:t>
            </a:r>
          </a:p>
        </p:txBody>
      </p:sp>
      <p:sp>
        <p:nvSpPr>
          <p:cNvPr id="3075" name="Rectangle 16"/>
          <p:cNvSpPr>
            <a:spLocks noGrp="1" noChangeArrowheads="1"/>
          </p:cNvSpPr>
          <p:nvPr>
            <p:ph sz="half" idx="1"/>
          </p:nvPr>
        </p:nvSpPr>
        <p:spPr/>
        <p:txBody>
          <a:bodyPr/>
          <a:lstStyle/>
          <a:p>
            <a:pPr marL="0" indent="0">
              <a:buNone/>
            </a:pPr>
            <a:r>
              <a:rPr lang="de-DE" altLang="de-DE" sz="2086" dirty="0"/>
              <a:t>Alle Druckfunktionen, die etwas mit der Laufliste zu tun haben, finden Sie über „Drucken“ und dort im Bereich Laufliste. Hier finden Sie auch den Punkt „Ausgefüllte Startkarten“, über den Sie die Startkarten drucken können.</a:t>
            </a:r>
          </a:p>
        </p:txBody>
      </p:sp>
      <p:sp>
        <p:nvSpPr>
          <p:cNvPr id="5" name="Inhaltsplatzhalter 4"/>
          <p:cNvSpPr>
            <a:spLocks noGrp="1"/>
          </p:cNvSpPr>
          <p:nvPr>
            <p:ph sz="half" idx="2"/>
          </p:nvPr>
        </p:nvSpPr>
        <p:spPr>
          <a:xfrm>
            <a:off x="5632484" y="2092456"/>
            <a:ext cx="3739742" cy="3814815"/>
          </a:xfrm>
        </p:spPr>
        <p:txBody>
          <a:bodyPr/>
          <a:lstStyle/>
          <a:p>
            <a:endParaRPr lang="de-DE"/>
          </a:p>
        </p:txBody>
      </p:sp>
      <p:sp>
        <p:nvSpPr>
          <p:cNvPr id="2" name="Datumsplatzhalter 1"/>
          <p:cNvSpPr>
            <a:spLocks noGrp="1"/>
          </p:cNvSpPr>
          <p:nvPr>
            <p:ph type="dt" sz="half" idx="10"/>
          </p:nvPr>
        </p:nvSpPr>
        <p:spPr/>
        <p:txBody>
          <a:bodyPr/>
          <a:lstStyle/>
          <a:p>
            <a:fld id="{B6F8D047-DBCB-47BA-87C3-6208FFFB93F1}" type="datetime1">
              <a:rPr lang="de-DE" smtClean="0"/>
              <a:t>27.06.2021</a:t>
            </a:fld>
            <a:endParaRPr lang="de-DE"/>
          </a:p>
        </p:txBody>
      </p:sp>
      <p:sp>
        <p:nvSpPr>
          <p:cNvPr id="3" name="Fußzeilenplatzhalter 2"/>
          <p:cNvSpPr>
            <a:spLocks noGrp="1"/>
          </p:cNvSpPr>
          <p:nvPr>
            <p:ph type="ftr" sz="quarter" idx="11"/>
          </p:nvPr>
        </p:nvSpPr>
        <p:spPr/>
        <p:txBody>
          <a:bodyPr/>
          <a:lstStyle/>
          <a:p>
            <a:r>
              <a:rPr lang="de-DE"/>
              <a:t>JAuswertung - http://www.dennismueller.de</a:t>
            </a:r>
          </a:p>
        </p:txBody>
      </p:sp>
      <p:sp>
        <p:nvSpPr>
          <p:cNvPr id="4" name="Foliennummernplatzhalter 3"/>
          <p:cNvSpPr>
            <a:spLocks noGrp="1"/>
          </p:cNvSpPr>
          <p:nvPr>
            <p:ph type="sldNum" sz="quarter" idx="12"/>
          </p:nvPr>
        </p:nvSpPr>
        <p:spPr/>
        <p:txBody>
          <a:bodyPr/>
          <a:lstStyle/>
          <a:p>
            <a:fld id="{EEE0876F-90B3-4061-BC12-CB6B51B39D72}" type="slidenum">
              <a:rPr lang="de-DE" smtClean="0"/>
              <a:t>2</a:t>
            </a:fld>
            <a:endParaRPr lang="de-DE"/>
          </a:p>
        </p:txBody>
      </p:sp>
      <p:pic>
        <p:nvPicPr>
          <p:cNvPr id="3076" name="Picture 7" descr="2007-05-30_1114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02" y="694008"/>
            <a:ext cx="18718" cy="1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oup 18"/>
          <p:cNvGrpSpPr>
            <a:grpSpLocks/>
          </p:cNvGrpSpPr>
          <p:nvPr/>
        </p:nvGrpSpPr>
        <p:grpSpPr bwMode="auto">
          <a:xfrm>
            <a:off x="4852087" y="2045141"/>
            <a:ext cx="4843581" cy="3201230"/>
            <a:chOff x="2104" y="1117"/>
            <a:chExt cx="3239" cy="2300"/>
          </a:xfrm>
        </p:grpSpPr>
        <p:pic>
          <p:nvPicPr>
            <p:cNvPr id="3079" name="Picture 6" descr="2007-05-30_1114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1" y="1117"/>
              <a:ext cx="2962" cy="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10"/>
            <p:cNvSpPr>
              <a:spLocks noChangeArrowheads="1"/>
            </p:cNvSpPr>
            <p:nvPr/>
          </p:nvSpPr>
          <p:spPr bwMode="auto">
            <a:xfrm>
              <a:off x="2653" y="3203"/>
              <a:ext cx="2631" cy="1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3081" name="Line 12"/>
            <p:cNvSpPr>
              <a:spLocks noChangeShapeType="1"/>
            </p:cNvSpPr>
            <p:nvPr/>
          </p:nvSpPr>
          <p:spPr bwMode="auto">
            <a:xfrm flipH="1" flipV="1">
              <a:off x="2104" y="2155"/>
              <a:ext cx="549" cy="11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sp>
          <p:nvSpPr>
            <p:cNvPr id="3082" name="Line 13"/>
            <p:cNvSpPr>
              <a:spLocks noChangeShapeType="1"/>
            </p:cNvSpPr>
            <p:nvPr/>
          </p:nvSpPr>
          <p:spPr bwMode="auto">
            <a:xfrm flipH="1" flipV="1">
              <a:off x="5182" y="2155"/>
              <a:ext cx="102" cy="11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sp>
          <p:nvSpPr>
            <p:cNvPr id="3083" name="Line 14"/>
            <p:cNvSpPr>
              <a:spLocks noChangeShapeType="1"/>
            </p:cNvSpPr>
            <p:nvPr/>
          </p:nvSpPr>
          <p:spPr bwMode="auto">
            <a:xfrm flipH="1" flipV="1">
              <a:off x="5182" y="1789"/>
              <a:ext cx="101" cy="141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sp>
          <p:nvSpPr>
            <p:cNvPr id="3084" name="Line 15"/>
            <p:cNvSpPr>
              <a:spLocks noChangeShapeType="1"/>
            </p:cNvSpPr>
            <p:nvPr/>
          </p:nvSpPr>
          <p:spPr bwMode="auto">
            <a:xfrm flipH="1" flipV="1">
              <a:off x="2109" y="1797"/>
              <a:ext cx="544" cy="140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pic>
          <p:nvPicPr>
            <p:cNvPr id="3085" name="Picture 8" descr="2007-05-30_111449"/>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9" y="1797"/>
              <a:ext cx="3066" cy="34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sp>
        <p:nvSpPr>
          <p:cNvPr id="3078" name="Oval 19"/>
          <p:cNvSpPr>
            <a:spLocks noChangeArrowheads="1"/>
          </p:cNvSpPr>
          <p:nvPr/>
        </p:nvSpPr>
        <p:spPr bwMode="auto">
          <a:xfrm>
            <a:off x="5358914" y="3504926"/>
            <a:ext cx="269869" cy="2512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Tree>
    <p:extLst>
      <p:ext uri="{BB962C8B-B14F-4D97-AF65-F5344CB8AC3E}">
        <p14:creationId xmlns:p14="http://schemas.microsoft.com/office/powerpoint/2010/main" val="191488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de-DE" altLang="de-DE" dirty="0"/>
              <a:t>Sortierreihenfolge</a:t>
            </a:r>
          </a:p>
        </p:txBody>
      </p:sp>
      <p:pic>
        <p:nvPicPr>
          <p:cNvPr id="4100" name="Picture 4" descr="2007-05-30_111530"/>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4556380" y="1817694"/>
            <a:ext cx="4171429" cy="3180952"/>
          </a:xfrm>
          <a:noFill/>
        </p:spPr>
      </p:pic>
      <p:pic>
        <p:nvPicPr>
          <p:cNvPr id="4101" name="Picture 7" descr="2007-05-30_111520"/>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a:xfrm>
            <a:off x="5014913" y="2082274"/>
            <a:ext cx="4210050" cy="3838040"/>
          </a:xfrm>
          <a:noFill/>
        </p:spPr>
      </p:pic>
      <p:sp>
        <p:nvSpPr>
          <p:cNvPr id="2" name="Datumsplatzhalter 1"/>
          <p:cNvSpPr>
            <a:spLocks noGrp="1"/>
          </p:cNvSpPr>
          <p:nvPr>
            <p:ph type="dt" sz="half" idx="10"/>
          </p:nvPr>
        </p:nvSpPr>
        <p:spPr/>
        <p:txBody>
          <a:bodyPr/>
          <a:lstStyle/>
          <a:p>
            <a:fld id="{A2B0A6BF-9012-4C38-AB72-7C69CD3BD164}" type="datetime1">
              <a:rPr lang="de-DE" smtClean="0"/>
              <a:t>27.06.2021</a:t>
            </a:fld>
            <a:endParaRPr lang="de-DE"/>
          </a:p>
        </p:txBody>
      </p:sp>
      <p:sp>
        <p:nvSpPr>
          <p:cNvPr id="3" name="Fußzeilenplatzhalter 2"/>
          <p:cNvSpPr>
            <a:spLocks noGrp="1"/>
          </p:cNvSpPr>
          <p:nvPr>
            <p:ph type="ftr" sz="quarter" idx="11"/>
          </p:nvPr>
        </p:nvSpPr>
        <p:spPr/>
        <p:txBody>
          <a:bodyPr/>
          <a:lstStyle/>
          <a:p>
            <a:r>
              <a:rPr lang="de-DE"/>
              <a:t>JAuswertung - http://www.dennismueller.de</a:t>
            </a:r>
          </a:p>
        </p:txBody>
      </p:sp>
      <p:sp>
        <p:nvSpPr>
          <p:cNvPr id="4" name="Foliennummernplatzhalter 3"/>
          <p:cNvSpPr>
            <a:spLocks noGrp="1"/>
          </p:cNvSpPr>
          <p:nvPr>
            <p:ph type="sldNum" sz="quarter" idx="12"/>
          </p:nvPr>
        </p:nvSpPr>
        <p:spPr/>
        <p:txBody>
          <a:bodyPr/>
          <a:lstStyle/>
          <a:p>
            <a:fld id="{EEE0876F-90B3-4061-BC12-CB6B51B39D72}" type="slidenum">
              <a:rPr lang="de-DE" smtClean="0"/>
              <a:t>3</a:t>
            </a:fld>
            <a:endParaRPr lang="de-DE"/>
          </a:p>
        </p:txBody>
      </p:sp>
      <p:sp>
        <p:nvSpPr>
          <p:cNvPr id="4099" name="Rectangle 10"/>
          <p:cNvSpPr>
            <a:spLocks noGrp="1" noChangeArrowheads="1"/>
          </p:cNvSpPr>
          <p:nvPr>
            <p:ph type="body" sz="half" idx="4294967295"/>
          </p:nvPr>
        </p:nvSpPr>
        <p:spPr>
          <a:xfrm>
            <a:off x="0" y="1738312"/>
            <a:ext cx="4503738" cy="4525963"/>
          </a:xfrm>
        </p:spPr>
        <p:txBody>
          <a:bodyPr/>
          <a:lstStyle/>
          <a:p>
            <a:pPr marL="0" indent="0">
              <a:lnSpc>
                <a:spcPct val="80000"/>
              </a:lnSpc>
              <a:buNone/>
            </a:pPr>
            <a:r>
              <a:rPr lang="de-DE" altLang="de-DE" sz="2086" dirty="0"/>
              <a:t>Beim Ausdruck müssen Sie darauf achten, dass die Seiten in der richtigen Reihenfolge ausgeworfen werden. Die meisten Laserdrucker sortieren die Ausdrucke richtig. Bei den meisten Tintenstrahldruckern ist die Reihenfolge genau umgekehrt, d.h. die erste Seite liegt unten. Das können Sie korrigieren, indem Sie die Seitenreihenfolge in den Eigenschaften Ihres Druckers ändern. Beachten Sie dabei bitte, dass die Eigenschaften Ihres Druckers von der Abbildung rechts abweichen kann. Bei Fragen sollten Sie im Handbuch Ihres Druckers nachsehen.</a:t>
            </a:r>
          </a:p>
        </p:txBody>
      </p:sp>
    </p:spTree>
    <p:extLst>
      <p:ext uri="{BB962C8B-B14F-4D97-AF65-F5344CB8AC3E}">
        <p14:creationId xmlns:p14="http://schemas.microsoft.com/office/powerpoint/2010/main" val="358922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altLang="de-DE"/>
              <a:t>Ausdruck</a:t>
            </a:r>
          </a:p>
        </p:txBody>
      </p:sp>
      <p:sp>
        <p:nvSpPr>
          <p:cNvPr id="5123" name="Rectangle 3"/>
          <p:cNvSpPr>
            <a:spLocks noGrp="1" noChangeArrowheads="1"/>
          </p:cNvSpPr>
          <p:nvPr>
            <p:ph sz="half" idx="1"/>
          </p:nvPr>
        </p:nvSpPr>
        <p:spPr/>
        <p:txBody>
          <a:bodyPr/>
          <a:lstStyle/>
          <a:p>
            <a:pPr marL="0" indent="0">
              <a:buNone/>
            </a:pPr>
            <a:r>
              <a:rPr lang="de-DE" altLang="de-DE" sz="2086" dirty="0"/>
              <a:t>Durch den Ausdruck sollten Sie einen Stapel Papier erhalten, bei dem auf der obersten Seite links oben die erste Startkarte von Bahn 1 zu sehen ist. Da bei vielen Wettkämpfen die Randbahnen nicht in allen Läufen belegt sind, muss dies nicht zwingend auch Lauf 1 sein.</a:t>
            </a:r>
          </a:p>
        </p:txBody>
      </p:sp>
      <p:sp>
        <p:nvSpPr>
          <p:cNvPr id="2" name="Datumsplatzhalter 1"/>
          <p:cNvSpPr>
            <a:spLocks noGrp="1"/>
          </p:cNvSpPr>
          <p:nvPr>
            <p:ph type="dt" sz="half" idx="10"/>
          </p:nvPr>
        </p:nvSpPr>
        <p:spPr/>
        <p:txBody>
          <a:bodyPr/>
          <a:lstStyle/>
          <a:p>
            <a:fld id="{B46E7C1A-673B-4C15-ACBA-6491B6ADCE30}" type="datetime1">
              <a:rPr lang="de-DE" smtClean="0"/>
              <a:t>27.06.2021</a:t>
            </a:fld>
            <a:endParaRPr lang="de-DE"/>
          </a:p>
        </p:txBody>
      </p:sp>
      <p:sp>
        <p:nvSpPr>
          <p:cNvPr id="3" name="Fußzeilenplatzhalter 2"/>
          <p:cNvSpPr>
            <a:spLocks noGrp="1"/>
          </p:cNvSpPr>
          <p:nvPr>
            <p:ph type="ftr" sz="quarter" idx="11"/>
          </p:nvPr>
        </p:nvSpPr>
        <p:spPr/>
        <p:txBody>
          <a:bodyPr/>
          <a:lstStyle/>
          <a:p>
            <a:r>
              <a:rPr lang="de-DE"/>
              <a:t>JAuswertung - http://www.dennismueller.de</a:t>
            </a:r>
          </a:p>
        </p:txBody>
      </p:sp>
      <p:sp>
        <p:nvSpPr>
          <p:cNvPr id="4" name="Foliennummernplatzhalter 3"/>
          <p:cNvSpPr>
            <a:spLocks noGrp="1"/>
          </p:cNvSpPr>
          <p:nvPr>
            <p:ph type="sldNum" sz="quarter" idx="12"/>
          </p:nvPr>
        </p:nvSpPr>
        <p:spPr/>
        <p:txBody>
          <a:bodyPr/>
          <a:lstStyle/>
          <a:p>
            <a:fld id="{EEE0876F-90B3-4061-BC12-CB6B51B39D72}" type="slidenum">
              <a:rPr lang="de-DE" smtClean="0"/>
              <a:t>4</a:t>
            </a:fld>
            <a:endParaRPr lang="de-DE"/>
          </a:p>
        </p:txBody>
      </p:sp>
      <p:sp>
        <p:nvSpPr>
          <p:cNvPr id="5124" name="Rectangle 16"/>
          <p:cNvSpPr>
            <a:spLocks noChangeArrowheads="1"/>
          </p:cNvSpPr>
          <p:nvPr/>
        </p:nvSpPr>
        <p:spPr bwMode="auto">
          <a:xfrm>
            <a:off x="6708177" y="2781789"/>
            <a:ext cx="1222431" cy="172637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5" name="Rectangle 17"/>
          <p:cNvSpPr>
            <a:spLocks noChangeArrowheads="1"/>
          </p:cNvSpPr>
          <p:nvPr/>
        </p:nvSpPr>
        <p:spPr bwMode="auto">
          <a:xfrm>
            <a:off x="6785929" y="2852342"/>
            <a:ext cx="1222431" cy="172925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6" name="Rectangle 18"/>
          <p:cNvSpPr>
            <a:spLocks noChangeArrowheads="1"/>
          </p:cNvSpPr>
          <p:nvPr/>
        </p:nvSpPr>
        <p:spPr bwMode="auto">
          <a:xfrm>
            <a:off x="6862240" y="2924334"/>
            <a:ext cx="1222432" cy="172925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7" name="Rectangle 19"/>
          <p:cNvSpPr>
            <a:spLocks noChangeArrowheads="1"/>
          </p:cNvSpPr>
          <p:nvPr/>
        </p:nvSpPr>
        <p:spPr bwMode="auto">
          <a:xfrm>
            <a:off x="6938553" y="2997766"/>
            <a:ext cx="1222431" cy="172637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8" name="Rectangle 20"/>
          <p:cNvSpPr>
            <a:spLocks noChangeArrowheads="1"/>
          </p:cNvSpPr>
          <p:nvPr/>
        </p:nvSpPr>
        <p:spPr bwMode="auto">
          <a:xfrm>
            <a:off x="6938552" y="2997766"/>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1</a:t>
            </a:r>
          </a:p>
          <a:p>
            <a:pPr algn="ctr" eaLnBrk="1" hangingPunct="1">
              <a:spcBef>
                <a:spcPct val="0"/>
              </a:spcBef>
              <a:buFontTx/>
              <a:buNone/>
            </a:pPr>
            <a:r>
              <a:rPr lang="de-DE" altLang="de-DE" sz="816"/>
              <a:t>Lauf: 4</a:t>
            </a:r>
          </a:p>
        </p:txBody>
      </p:sp>
      <p:sp>
        <p:nvSpPr>
          <p:cNvPr id="5129" name="Rectangle 21"/>
          <p:cNvSpPr>
            <a:spLocks noChangeArrowheads="1"/>
          </p:cNvSpPr>
          <p:nvPr/>
        </p:nvSpPr>
        <p:spPr bwMode="auto">
          <a:xfrm>
            <a:off x="6938552" y="386023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4</a:t>
            </a:r>
          </a:p>
          <a:p>
            <a:pPr algn="ctr" eaLnBrk="1" hangingPunct="1">
              <a:spcBef>
                <a:spcPct val="0"/>
              </a:spcBef>
              <a:buFontTx/>
              <a:buNone/>
            </a:pPr>
            <a:r>
              <a:rPr lang="de-DE" altLang="de-DE" sz="816"/>
              <a:t>Lauf: 27</a:t>
            </a:r>
          </a:p>
          <a:p>
            <a:pPr algn="ctr" eaLnBrk="1" hangingPunct="1">
              <a:spcBef>
                <a:spcPct val="0"/>
              </a:spcBef>
              <a:buFontTx/>
              <a:buNone/>
            </a:pPr>
            <a:endParaRPr lang="de-DE" altLang="de-DE" sz="816"/>
          </a:p>
        </p:txBody>
      </p:sp>
      <p:sp>
        <p:nvSpPr>
          <p:cNvPr id="5130" name="Rectangle 22"/>
          <p:cNvSpPr>
            <a:spLocks noChangeArrowheads="1"/>
          </p:cNvSpPr>
          <p:nvPr/>
        </p:nvSpPr>
        <p:spPr bwMode="auto">
          <a:xfrm>
            <a:off x="7549049" y="2997766"/>
            <a:ext cx="611935"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3</a:t>
            </a:r>
          </a:p>
          <a:p>
            <a:pPr algn="ctr" eaLnBrk="1" hangingPunct="1">
              <a:spcBef>
                <a:spcPct val="0"/>
              </a:spcBef>
              <a:buFontTx/>
              <a:buNone/>
            </a:pPr>
            <a:r>
              <a:rPr lang="de-DE" altLang="de-DE" sz="816"/>
              <a:t>Lauf: 13</a:t>
            </a:r>
          </a:p>
        </p:txBody>
      </p:sp>
      <p:sp>
        <p:nvSpPr>
          <p:cNvPr id="5131" name="Rectangle 23"/>
          <p:cNvSpPr>
            <a:spLocks noChangeArrowheads="1"/>
          </p:cNvSpPr>
          <p:nvPr/>
        </p:nvSpPr>
        <p:spPr bwMode="auto">
          <a:xfrm>
            <a:off x="7549049" y="3860236"/>
            <a:ext cx="611935"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5</a:t>
            </a:r>
          </a:p>
          <a:p>
            <a:pPr algn="ctr" eaLnBrk="1" hangingPunct="1">
              <a:spcBef>
                <a:spcPct val="0"/>
              </a:spcBef>
              <a:buFontTx/>
              <a:buNone/>
            </a:pPr>
            <a:r>
              <a:rPr lang="de-DE" altLang="de-DE" sz="816"/>
              <a:t>Lauf: 32</a:t>
            </a:r>
          </a:p>
          <a:p>
            <a:pPr algn="ctr" eaLnBrk="1" hangingPunct="1">
              <a:spcBef>
                <a:spcPct val="0"/>
              </a:spcBef>
              <a:buFontTx/>
              <a:buNone/>
            </a:pPr>
            <a:endParaRPr lang="de-DE" altLang="de-DE" sz="816"/>
          </a:p>
        </p:txBody>
      </p:sp>
    </p:spTree>
    <p:extLst>
      <p:ext uri="{BB962C8B-B14F-4D97-AF65-F5344CB8AC3E}">
        <p14:creationId xmlns:p14="http://schemas.microsoft.com/office/powerpoint/2010/main" val="25276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de-DE" altLang="de-DE"/>
              <a:t>Schneiden</a:t>
            </a:r>
          </a:p>
        </p:txBody>
      </p:sp>
      <p:sp>
        <p:nvSpPr>
          <p:cNvPr id="6147" name="Rectangle 3"/>
          <p:cNvSpPr>
            <a:spLocks noGrp="1" noChangeArrowheads="1"/>
          </p:cNvSpPr>
          <p:nvPr>
            <p:ph sz="half" idx="1"/>
          </p:nvPr>
        </p:nvSpPr>
        <p:spPr/>
        <p:txBody>
          <a:bodyPr/>
          <a:lstStyle/>
          <a:p>
            <a:pPr marL="0" indent="0">
              <a:buNone/>
            </a:pPr>
            <a:r>
              <a:rPr lang="de-DE" altLang="de-DE" sz="2086" dirty="0"/>
              <a:t>Teilen Sie nun den Stapel – wie rechts dargestellt - in vier Teile. Achten Sie dabei darauf die Reihenfolge der Blätter nicht zu verändern.</a:t>
            </a:r>
          </a:p>
        </p:txBody>
      </p:sp>
      <p:sp>
        <p:nvSpPr>
          <p:cNvPr id="2" name="Datumsplatzhalter 1"/>
          <p:cNvSpPr>
            <a:spLocks noGrp="1"/>
          </p:cNvSpPr>
          <p:nvPr>
            <p:ph type="dt" sz="half" idx="10"/>
          </p:nvPr>
        </p:nvSpPr>
        <p:spPr/>
        <p:txBody>
          <a:bodyPr/>
          <a:lstStyle/>
          <a:p>
            <a:fld id="{9B67EACA-00DB-4CB8-B3AF-BA9F592E317E}" type="datetime1">
              <a:rPr lang="de-DE" smtClean="0"/>
              <a:t>27.06.2021</a:t>
            </a:fld>
            <a:endParaRPr lang="de-DE"/>
          </a:p>
        </p:txBody>
      </p:sp>
      <p:sp>
        <p:nvSpPr>
          <p:cNvPr id="3" name="Fußzeilenplatzhalter 2"/>
          <p:cNvSpPr>
            <a:spLocks noGrp="1"/>
          </p:cNvSpPr>
          <p:nvPr>
            <p:ph type="ftr" sz="quarter" idx="11"/>
          </p:nvPr>
        </p:nvSpPr>
        <p:spPr/>
        <p:txBody>
          <a:bodyPr/>
          <a:lstStyle/>
          <a:p>
            <a:r>
              <a:rPr lang="de-DE"/>
              <a:t>JAuswertung - http://www.dennismueller.de</a:t>
            </a:r>
          </a:p>
        </p:txBody>
      </p:sp>
      <p:sp>
        <p:nvSpPr>
          <p:cNvPr id="4" name="Foliennummernplatzhalter 3"/>
          <p:cNvSpPr>
            <a:spLocks noGrp="1"/>
          </p:cNvSpPr>
          <p:nvPr>
            <p:ph type="sldNum" sz="quarter" idx="12"/>
          </p:nvPr>
        </p:nvSpPr>
        <p:spPr/>
        <p:txBody>
          <a:bodyPr/>
          <a:lstStyle/>
          <a:p>
            <a:fld id="{EEE0876F-90B3-4061-BC12-CB6B51B39D72}" type="slidenum">
              <a:rPr lang="de-DE" smtClean="0"/>
              <a:t>5</a:t>
            </a:fld>
            <a:endParaRPr lang="de-DE"/>
          </a:p>
        </p:txBody>
      </p:sp>
      <p:sp>
        <p:nvSpPr>
          <p:cNvPr id="6148" name="Rectangle 5"/>
          <p:cNvSpPr>
            <a:spLocks noChangeArrowheads="1"/>
          </p:cNvSpPr>
          <p:nvPr/>
        </p:nvSpPr>
        <p:spPr bwMode="auto">
          <a:xfrm>
            <a:off x="4167006" y="3830480"/>
            <a:ext cx="1223872" cy="17278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49" name="Rectangle 6"/>
          <p:cNvSpPr>
            <a:spLocks noChangeArrowheads="1"/>
          </p:cNvSpPr>
          <p:nvPr/>
        </p:nvSpPr>
        <p:spPr bwMode="auto">
          <a:xfrm>
            <a:off x="4244758" y="3902472"/>
            <a:ext cx="1222431" cy="17278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50" name="Rectangle 7"/>
          <p:cNvSpPr>
            <a:spLocks noChangeArrowheads="1"/>
          </p:cNvSpPr>
          <p:nvPr/>
        </p:nvSpPr>
        <p:spPr bwMode="auto">
          <a:xfrm>
            <a:off x="4321069" y="3973024"/>
            <a:ext cx="1222432" cy="172925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51" name="Rectangle 8"/>
          <p:cNvSpPr>
            <a:spLocks noChangeArrowheads="1"/>
          </p:cNvSpPr>
          <p:nvPr/>
        </p:nvSpPr>
        <p:spPr bwMode="auto">
          <a:xfrm>
            <a:off x="4395941" y="4046457"/>
            <a:ext cx="1222432" cy="17278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52" name="Rectangle 9"/>
          <p:cNvSpPr>
            <a:spLocks noChangeArrowheads="1"/>
          </p:cNvSpPr>
          <p:nvPr/>
        </p:nvSpPr>
        <p:spPr bwMode="auto">
          <a:xfrm>
            <a:off x="4395941" y="4046457"/>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53" name="Rectangle 10"/>
          <p:cNvSpPr>
            <a:spLocks noChangeArrowheads="1"/>
          </p:cNvSpPr>
          <p:nvPr/>
        </p:nvSpPr>
        <p:spPr bwMode="auto">
          <a:xfrm>
            <a:off x="4395941" y="491036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54" name="Rectangle 11"/>
          <p:cNvSpPr>
            <a:spLocks noChangeArrowheads="1"/>
          </p:cNvSpPr>
          <p:nvPr/>
        </p:nvSpPr>
        <p:spPr bwMode="auto">
          <a:xfrm>
            <a:off x="5007877" y="404645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55" name="Rectangle 12"/>
          <p:cNvSpPr>
            <a:spLocks noChangeArrowheads="1"/>
          </p:cNvSpPr>
          <p:nvPr/>
        </p:nvSpPr>
        <p:spPr bwMode="auto">
          <a:xfrm>
            <a:off x="5007877" y="491036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56" name="Rectangle 17"/>
          <p:cNvSpPr>
            <a:spLocks noChangeArrowheads="1"/>
          </p:cNvSpPr>
          <p:nvPr/>
        </p:nvSpPr>
        <p:spPr bwMode="auto">
          <a:xfrm>
            <a:off x="7025897" y="3789683"/>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57" name="Rectangle 18"/>
          <p:cNvSpPr>
            <a:spLocks noChangeArrowheads="1"/>
          </p:cNvSpPr>
          <p:nvPr/>
        </p:nvSpPr>
        <p:spPr bwMode="auto">
          <a:xfrm>
            <a:off x="7025897" y="494156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58" name="Rectangle 19"/>
          <p:cNvSpPr>
            <a:spLocks noChangeArrowheads="1"/>
          </p:cNvSpPr>
          <p:nvPr/>
        </p:nvSpPr>
        <p:spPr bwMode="auto">
          <a:xfrm>
            <a:off x="7943081" y="378968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59" name="Rectangle 20"/>
          <p:cNvSpPr>
            <a:spLocks noChangeArrowheads="1"/>
          </p:cNvSpPr>
          <p:nvPr/>
        </p:nvSpPr>
        <p:spPr bwMode="auto">
          <a:xfrm>
            <a:off x="7943081" y="4941562"/>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60" name="Rectangle 21"/>
          <p:cNvSpPr>
            <a:spLocks noChangeArrowheads="1"/>
          </p:cNvSpPr>
          <p:nvPr/>
        </p:nvSpPr>
        <p:spPr bwMode="auto">
          <a:xfrm>
            <a:off x="7102210" y="386023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61" name="Rectangle 22"/>
          <p:cNvSpPr>
            <a:spLocks noChangeArrowheads="1"/>
          </p:cNvSpPr>
          <p:nvPr/>
        </p:nvSpPr>
        <p:spPr bwMode="auto">
          <a:xfrm>
            <a:off x="7102210" y="501355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62" name="Rectangle 23"/>
          <p:cNvSpPr>
            <a:spLocks noChangeArrowheads="1"/>
          </p:cNvSpPr>
          <p:nvPr/>
        </p:nvSpPr>
        <p:spPr bwMode="auto">
          <a:xfrm>
            <a:off x="8017954" y="386023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63" name="Rectangle 24"/>
          <p:cNvSpPr>
            <a:spLocks noChangeArrowheads="1"/>
          </p:cNvSpPr>
          <p:nvPr/>
        </p:nvSpPr>
        <p:spPr bwMode="auto">
          <a:xfrm>
            <a:off x="8017954" y="501355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64" name="Rectangle 29"/>
          <p:cNvSpPr>
            <a:spLocks noChangeArrowheads="1"/>
          </p:cNvSpPr>
          <p:nvPr/>
        </p:nvSpPr>
        <p:spPr bwMode="auto">
          <a:xfrm>
            <a:off x="7177083" y="3933668"/>
            <a:ext cx="611935"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65" name="Rectangle 30"/>
          <p:cNvSpPr>
            <a:spLocks noChangeArrowheads="1"/>
          </p:cNvSpPr>
          <p:nvPr/>
        </p:nvSpPr>
        <p:spPr bwMode="auto">
          <a:xfrm>
            <a:off x="7177083" y="5086987"/>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66" name="Rectangle 31"/>
          <p:cNvSpPr>
            <a:spLocks noChangeArrowheads="1"/>
          </p:cNvSpPr>
          <p:nvPr/>
        </p:nvSpPr>
        <p:spPr bwMode="auto">
          <a:xfrm>
            <a:off x="8092826" y="3933668"/>
            <a:ext cx="611935"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67" name="Rectangle 32"/>
          <p:cNvSpPr>
            <a:spLocks noChangeArrowheads="1"/>
          </p:cNvSpPr>
          <p:nvPr/>
        </p:nvSpPr>
        <p:spPr bwMode="auto">
          <a:xfrm>
            <a:off x="8092826" y="5086987"/>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68" name="Rectangle 33"/>
          <p:cNvSpPr>
            <a:spLocks noChangeArrowheads="1"/>
          </p:cNvSpPr>
          <p:nvPr/>
        </p:nvSpPr>
        <p:spPr bwMode="auto">
          <a:xfrm>
            <a:off x="7254834" y="4005660"/>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69" name="Rectangle 34"/>
          <p:cNvSpPr>
            <a:spLocks noChangeArrowheads="1"/>
          </p:cNvSpPr>
          <p:nvPr/>
        </p:nvSpPr>
        <p:spPr bwMode="auto">
          <a:xfrm>
            <a:off x="7254834" y="5157539"/>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70" name="Rectangle 35"/>
          <p:cNvSpPr>
            <a:spLocks noChangeArrowheads="1"/>
          </p:cNvSpPr>
          <p:nvPr/>
        </p:nvSpPr>
        <p:spPr bwMode="auto">
          <a:xfrm>
            <a:off x="8170578" y="4005660"/>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71" name="Rectangle 36"/>
          <p:cNvSpPr>
            <a:spLocks noChangeArrowheads="1"/>
          </p:cNvSpPr>
          <p:nvPr/>
        </p:nvSpPr>
        <p:spPr bwMode="auto">
          <a:xfrm>
            <a:off x="8170578" y="5157539"/>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72" name="AutoShape 37"/>
          <p:cNvSpPr>
            <a:spLocks noChangeArrowheads="1"/>
          </p:cNvSpPr>
          <p:nvPr/>
        </p:nvSpPr>
        <p:spPr bwMode="auto">
          <a:xfrm>
            <a:off x="5837873" y="4581599"/>
            <a:ext cx="993496" cy="575940"/>
          </a:xfrm>
          <a:prstGeom prst="rightArrow">
            <a:avLst>
              <a:gd name="adj1" fmla="val 50000"/>
              <a:gd name="adj2" fmla="val 43125"/>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Tree>
    <p:extLst>
      <p:ext uri="{BB962C8B-B14F-4D97-AF65-F5344CB8AC3E}">
        <p14:creationId xmlns:p14="http://schemas.microsoft.com/office/powerpoint/2010/main" val="339670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e-DE" altLang="de-DE"/>
              <a:t>Stapeln</a:t>
            </a:r>
          </a:p>
        </p:txBody>
      </p:sp>
      <p:sp>
        <p:nvSpPr>
          <p:cNvPr id="7171" name="Rectangle 3"/>
          <p:cNvSpPr>
            <a:spLocks noGrp="1" noChangeArrowheads="1"/>
          </p:cNvSpPr>
          <p:nvPr>
            <p:ph sz="half" idx="1"/>
          </p:nvPr>
        </p:nvSpPr>
        <p:spPr/>
        <p:txBody>
          <a:bodyPr/>
          <a:lstStyle/>
          <a:p>
            <a:pPr marL="0" indent="0">
              <a:buNone/>
            </a:pPr>
            <a:r>
              <a:rPr lang="de-DE" altLang="de-DE" sz="2086" dirty="0"/>
              <a:t>Legen Sie nun den Stapel 1 auf den Stapel 2. Den zusammengefassten Stapel legen Sie dann auf Stapel 3 und anschließend auf Stapel 4, so dass nur noch ein großer Stapel übrig bleibt.</a:t>
            </a:r>
          </a:p>
        </p:txBody>
      </p:sp>
      <p:sp>
        <p:nvSpPr>
          <p:cNvPr id="2" name="Datumsplatzhalter 1"/>
          <p:cNvSpPr>
            <a:spLocks noGrp="1"/>
          </p:cNvSpPr>
          <p:nvPr>
            <p:ph type="dt" sz="half" idx="10"/>
          </p:nvPr>
        </p:nvSpPr>
        <p:spPr/>
        <p:txBody>
          <a:bodyPr/>
          <a:lstStyle/>
          <a:p>
            <a:fld id="{C395FABA-A057-44AD-BBBC-78EACACAB587}" type="datetime1">
              <a:rPr lang="de-DE" smtClean="0"/>
              <a:t>27.06.2021</a:t>
            </a:fld>
            <a:endParaRPr lang="de-DE"/>
          </a:p>
        </p:txBody>
      </p:sp>
      <p:sp>
        <p:nvSpPr>
          <p:cNvPr id="3" name="Fußzeilenplatzhalter 2"/>
          <p:cNvSpPr>
            <a:spLocks noGrp="1"/>
          </p:cNvSpPr>
          <p:nvPr>
            <p:ph type="ftr" sz="quarter" idx="11"/>
          </p:nvPr>
        </p:nvSpPr>
        <p:spPr/>
        <p:txBody>
          <a:bodyPr/>
          <a:lstStyle/>
          <a:p>
            <a:r>
              <a:rPr lang="de-DE"/>
              <a:t>JAuswertung - http://www.dennismueller.de</a:t>
            </a:r>
          </a:p>
        </p:txBody>
      </p:sp>
      <p:sp>
        <p:nvSpPr>
          <p:cNvPr id="4" name="Foliennummernplatzhalter 3"/>
          <p:cNvSpPr>
            <a:spLocks noGrp="1"/>
          </p:cNvSpPr>
          <p:nvPr>
            <p:ph type="sldNum" sz="quarter" idx="12"/>
          </p:nvPr>
        </p:nvSpPr>
        <p:spPr/>
        <p:txBody>
          <a:bodyPr/>
          <a:lstStyle/>
          <a:p>
            <a:fld id="{EEE0876F-90B3-4061-BC12-CB6B51B39D72}" type="slidenum">
              <a:rPr lang="de-DE" smtClean="0"/>
              <a:t>6</a:t>
            </a:fld>
            <a:endParaRPr lang="de-DE"/>
          </a:p>
        </p:txBody>
      </p:sp>
      <p:sp>
        <p:nvSpPr>
          <p:cNvPr id="7172" name="Rectangle 12"/>
          <p:cNvSpPr>
            <a:spLocks noChangeArrowheads="1"/>
          </p:cNvSpPr>
          <p:nvPr/>
        </p:nvSpPr>
        <p:spPr bwMode="auto">
          <a:xfrm>
            <a:off x="5181936" y="1885992"/>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73" name="Rectangle 13"/>
          <p:cNvSpPr>
            <a:spLocks noChangeArrowheads="1"/>
          </p:cNvSpPr>
          <p:nvPr/>
        </p:nvSpPr>
        <p:spPr bwMode="auto">
          <a:xfrm>
            <a:off x="5181936" y="303931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74" name="Rectangle 14"/>
          <p:cNvSpPr>
            <a:spLocks noChangeArrowheads="1"/>
          </p:cNvSpPr>
          <p:nvPr/>
        </p:nvSpPr>
        <p:spPr bwMode="auto">
          <a:xfrm>
            <a:off x="6097680" y="1885992"/>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75" name="Rectangle 15"/>
          <p:cNvSpPr>
            <a:spLocks noChangeArrowheads="1"/>
          </p:cNvSpPr>
          <p:nvPr/>
        </p:nvSpPr>
        <p:spPr bwMode="auto">
          <a:xfrm>
            <a:off x="6097680" y="303931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76" name="Rectangle 16"/>
          <p:cNvSpPr>
            <a:spLocks noChangeArrowheads="1"/>
          </p:cNvSpPr>
          <p:nvPr/>
        </p:nvSpPr>
        <p:spPr bwMode="auto">
          <a:xfrm>
            <a:off x="5256809" y="1957985"/>
            <a:ext cx="61337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77" name="Rectangle 17"/>
          <p:cNvSpPr>
            <a:spLocks noChangeArrowheads="1"/>
          </p:cNvSpPr>
          <p:nvPr/>
        </p:nvSpPr>
        <p:spPr bwMode="auto">
          <a:xfrm>
            <a:off x="5256809" y="3111304"/>
            <a:ext cx="61337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78" name="Rectangle 18"/>
          <p:cNvSpPr>
            <a:spLocks noChangeArrowheads="1"/>
          </p:cNvSpPr>
          <p:nvPr/>
        </p:nvSpPr>
        <p:spPr bwMode="auto">
          <a:xfrm>
            <a:off x="6173992" y="1957985"/>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79" name="Rectangle 19"/>
          <p:cNvSpPr>
            <a:spLocks noChangeArrowheads="1"/>
          </p:cNvSpPr>
          <p:nvPr/>
        </p:nvSpPr>
        <p:spPr bwMode="auto">
          <a:xfrm>
            <a:off x="6173992" y="3111304"/>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80" name="Rectangle 20"/>
          <p:cNvSpPr>
            <a:spLocks noChangeArrowheads="1"/>
          </p:cNvSpPr>
          <p:nvPr/>
        </p:nvSpPr>
        <p:spPr bwMode="auto">
          <a:xfrm>
            <a:off x="5334560" y="203141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81" name="Rectangle 21"/>
          <p:cNvSpPr>
            <a:spLocks noChangeArrowheads="1"/>
          </p:cNvSpPr>
          <p:nvPr/>
        </p:nvSpPr>
        <p:spPr bwMode="auto">
          <a:xfrm>
            <a:off x="5334560" y="318329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82" name="Rectangle 22"/>
          <p:cNvSpPr>
            <a:spLocks noChangeArrowheads="1"/>
          </p:cNvSpPr>
          <p:nvPr/>
        </p:nvSpPr>
        <p:spPr bwMode="auto">
          <a:xfrm>
            <a:off x="6250304" y="203141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83" name="Rectangle 23"/>
          <p:cNvSpPr>
            <a:spLocks noChangeArrowheads="1"/>
          </p:cNvSpPr>
          <p:nvPr/>
        </p:nvSpPr>
        <p:spPr bwMode="auto">
          <a:xfrm>
            <a:off x="6250304" y="318329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84" name="Rectangle 24"/>
          <p:cNvSpPr>
            <a:spLocks noChangeArrowheads="1"/>
          </p:cNvSpPr>
          <p:nvPr/>
        </p:nvSpPr>
        <p:spPr bwMode="auto">
          <a:xfrm>
            <a:off x="5410872" y="2101970"/>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85" name="Rectangle 25"/>
          <p:cNvSpPr>
            <a:spLocks noChangeArrowheads="1"/>
          </p:cNvSpPr>
          <p:nvPr/>
        </p:nvSpPr>
        <p:spPr bwMode="auto">
          <a:xfrm>
            <a:off x="5410872" y="325528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86" name="Rectangle 26"/>
          <p:cNvSpPr>
            <a:spLocks noChangeArrowheads="1"/>
          </p:cNvSpPr>
          <p:nvPr/>
        </p:nvSpPr>
        <p:spPr bwMode="auto">
          <a:xfrm>
            <a:off x="6326616" y="2101970"/>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87" name="Rectangle 27"/>
          <p:cNvSpPr>
            <a:spLocks noChangeArrowheads="1"/>
          </p:cNvSpPr>
          <p:nvPr/>
        </p:nvSpPr>
        <p:spPr bwMode="auto">
          <a:xfrm>
            <a:off x="6326616" y="325528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88" name="Rectangle 30"/>
          <p:cNvSpPr>
            <a:spLocks noChangeArrowheads="1"/>
          </p:cNvSpPr>
          <p:nvPr/>
        </p:nvSpPr>
        <p:spPr bwMode="auto">
          <a:xfrm>
            <a:off x="7626800" y="3111304"/>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89" name="Rectangle 31"/>
          <p:cNvSpPr>
            <a:spLocks noChangeArrowheads="1"/>
          </p:cNvSpPr>
          <p:nvPr/>
        </p:nvSpPr>
        <p:spPr bwMode="auto">
          <a:xfrm>
            <a:off x="8542544" y="1957985"/>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90" name="Rectangle 32"/>
          <p:cNvSpPr>
            <a:spLocks noChangeArrowheads="1"/>
          </p:cNvSpPr>
          <p:nvPr/>
        </p:nvSpPr>
        <p:spPr bwMode="auto">
          <a:xfrm>
            <a:off x="8542544" y="3111304"/>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91" name="Rectangle 34"/>
          <p:cNvSpPr>
            <a:spLocks noChangeArrowheads="1"/>
          </p:cNvSpPr>
          <p:nvPr/>
        </p:nvSpPr>
        <p:spPr bwMode="auto">
          <a:xfrm>
            <a:off x="7703111" y="318185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92" name="Rectangle 35"/>
          <p:cNvSpPr>
            <a:spLocks noChangeArrowheads="1"/>
          </p:cNvSpPr>
          <p:nvPr/>
        </p:nvSpPr>
        <p:spPr bwMode="auto">
          <a:xfrm>
            <a:off x="8618855" y="2029977"/>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93" name="Rectangle 36"/>
          <p:cNvSpPr>
            <a:spLocks noChangeArrowheads="1"/>
          </p:cNvSpPr>
          <p:nvPr/>
        </p:nvSpPr>
        <p:spPr bwMode="auto">
          <a:xfrm>
            <a:off x="8618855" y="318185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94" name="Rectangle 38"/>
          <p:cNvSpPr>
            <a:spLocks noChangeArrowheads="1"/>
          </p:cNvSpPr>
          <p:nvPr/>
        </p:nvSpPr>
        <p:spPr bwMode="auto">
          <a:xfrm>
            <a:off x="7779424" y="325528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95" name="Rectangle 39"/>
          <p:cNvSpPr>
            <a:spLocks noChangeArrowheads="1"/>
          </p:cNvSpPr>
          <p:nvPr/>
        </p:nvSpPr>
        <p:spPr bwMode="auto">
          <a:xfrm>
            <a:off x="8695168" y="2101970"/>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96" name="Rectangle 40"/>
          <p:cNvSpPr>
            <a:spLocks noChangeArrowheads="1"/>
          </p:cNvSpPr>
          <p:nvPr/>
        </p:nvSpPr>
        <p:spPr bwMode="auto">
          <a:xfrm>
            <a:off x="8695168" y="325528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97" name="Rectangle 42"/>
          <p:cNvSpPr>
            <a:spLocks noChangeArrowheads="1"/>
          </p:cNvSpPr>
          <p:nvPr/>
        </p:nvSpPr>
        <p:spPr bwMode="auto">
          <a:xfrm>
            <a:off x="7855735" y="3327281"/>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98" name="Rectangle 43"/>
          <p:cNvSpPr>
            <a:spLocks noChangeArrowheads="1"/>
          </p:cNvSpPr>
          <p:nvPr/>
        </p:nvSpPr>
        <p:spPr bwMode="auto">
          <a:xfrm>
            <a:off x="8771479" y="217396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99" name="Rectangle 44"/>
          <p:cNvSpPr>
            <a:spLocks noChangeArrowheads="1"/>
          </p:cNvSpPr>
          <p:nvPr/>
        </p:nvSpPr>
        <p:spPr bwMode="auto">
          <a:xfrm>
            <a:off x="8771479" y="3327281"/>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0" name="AutoShape 45"/>
          <p:cNvSpPr>
            <a:spLocks noChangeArrowheads="1"/>
          </p:cNvSpPr>
          <p:nvPr/>
        </p:nvSpPr>
        <p:spPr bwMode="auto">
          <a:xfrm>
            <a:off x="7092616" y="2245954"/>
            <a:ext cx="992056" cy="575940"/>
          </a:xfrm>
          <a:prstGeom prst="rightArrow">
            <a:avLst>
              <a:gd name="adj1" fmla="val 50000"/>
              <a:gd name="adj2" fmla="val 43063"/>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01" name="AutoShape 46"/>
          <p:cNvSpPr>
            <a:spLocks noChangeArrowheads="1"/>
          </p:cNvSpPr>
          <p:nvPr/>
        </p:nvSpPr>
        <p:spPr bwMode="auto">
          <a:xfrm rot="5400000">
            <a:off x="8215908" y="4362750"/>
            <a:ext cx="721637" cy="611936"/>
          </a:xfrm>
          <a:prstGeom prst="rightArrow">
            <a:avLst>
              <a:gd name="adj1" fmla="val 50000"/>
              <a:gd name="adj2" fmla="val 38294"/>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02" name="Rectangle 47"/>
          <p:cNvSpPr>
            <a:spLocks noChangeArrowheads="1"/>
          </p:cNvSpPr>
          <p:nvPr/>
        </p:nvSpPr>
        <p:spPr bwMode="auto">
          <a:xfrm>
            <a:off x="7703111" y="5248151"/>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203" name="Rectangle 49"/>
          <p:cNvSpPr>
            <a:spLocks noChangeArrowheads="1"/>
          </p:cNvSpPr>
          <p:nvPr/>
        </p:nvSpPr>
        <p:spPr bwMode="auto">
          <a:xfrm>
            <a:off x="8618855" y="5248151"/>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4" name="Rectangle 50"/>
          <p:cNvSpPr>
            <a:spLocks noChangeArrowheads="1"/>
          </p:cNvSpPr>
          <p:nvPr/>
        </p:nvSpPr>
        <p:spPr bwMode="auto">
          <a:xfrm>
            <a:off x="7779424" y="532014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205" name="Rectangle 52"/>
          <p:cNvSpPr>
            <a:spLocks noChangeArrowheads="1"/>
          </p:cNvSpPr>
          <p:nvPr/>
        </p:nvSpPr>
        <p:spPr bwMode="auto">
          <a:xfrm>
            <a:off x="8695168" y="532014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6" name="Rectangle 53"/>
          <p:cNvSpPr>
            <a:spLocks noChangeArrowheads="1"/>
          </p:cNvSpPr>
          <p:nvPr/>
        </p:nvSpPr>
        <p:spPr bwMode="auto">
          <a:xfrm>
            <a:off x="7854296" y="5393576"/>
            <a:ext cx="610496"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207" name="Rectangle 55"/>
          <p:cNvSpPr>
            <a:spLocks noChangeArrowheads="1"/>
          </p:cNvSpPr>
          <p:nvPr/>
        </p:nvSpPr>
        <p:spPr bwMode="auto">
          <a:xfrm>
            <a:off x="8770040" y="5393576"/>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8" name="Rectangle 56"/>
          <p:cNvSpPr>
            <a:spLocks noChangeArrowheads="1"/>
          </p:cNvSpPr>
          <p:nvPr/>
        </p:nvSpPr>
        <p:spPr bwMode="auto">
          <a:xfrm>
            <a:off x="7930607" y="546412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209" name="Rectangle 58"/>
          <p:cNvSpPr>
            <a:spLocks noChangeArrowheads="1"/>
          </p:cNvSpPr>
          <p:nvPr/>
        </p:nvSpPr>
        <p:spPr bwMode="auto">
          <a:xfrm>
            <a:off x="8847792" y="546412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0" name="AutoShape 59"/>
          <p:cNvSpPr>
            <a:spLocks noChangeArrowheads="1"/>
          </p:cNvSpPr>
          <p:nvPr/>
        </p:nvSpPr>
        <p:spPr bwMode="auto">
          <a:xfrm rot="10800000">
            <a:off x="6558433" y="5392135"/>
            <a:ext cx="992055" cy="575940"/>
          </a:xfrm>
          <a:prstGeom prst="rightArrow">
            <a:avLst>
              <a:gd name="adj1" fmla="val 50000"/>
              <a:gd name="adj2" fmla="val 43062"/>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11" name="Rectangle 60"/>
          <p:cNvSpPr>
            <a:spLocks noChangeArrowheads="1"/>
          </p:cNvSpPr>
          <p:nvPr/>
        </p:nvSpPr>
        <p:spPr bwMode="auto">
          <a:xfrm>
            <a:off x="5488624" y="510416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2" name="Rectangle 61"/>
          <p:cNvSpPr>
            <a:spLocks noChangeArrowheads="1"/>
          </p:cNvSpPr>
          <p:nvPr/>
        </p:nvSpPr>
        <p:spPr bwMode="auto">
          <a:xfrm>
            <a:off x="5564936" y="5176159"/>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3" name="Rectangle 62"/>
          <p:cNvSpPr>
            <a:spLocks noChangeArrowheads="1"/>
          </p:cNvSpPr>
          <p:nvPr/>
        </p:nvSpPr>
        <p:spPr bwMode="auto">
          <a:xfrm>
            <a:off x="5639809" y="5248151"/>
            <a:ext cx="611935"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4" name="Rectangle 63"/>
          <p:cNvSpPr>
            <a:spLocks noChangeArrowheads="1"/>
          </p:cNvSpPr>
          <p:nvPr/>
        </p:nvSpPr>
        <p:spPr bwMode="auto">
          <a:xfrm>
            <a:off x="5717560" y="532014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215" name="AutoShape 64"/>
          <p:cNvSpPr>
            <a:spLocks noChangeArrowheads="1"/>
          </p:cNvSpPr>
          <p:nvPr/>
        </p:nvSpPr>
        <p:spPr bwMode="auto">
          <a:xfrm>
            <a:off x="5671485" y="1799602"/>
            <a:ext cx="980537" cy="260612"/>
          </a:xfrm>
          <a:prstGeom prst="curvedDownArrow">
            <a:avLst>
              <a:gd name="adj1" fmla="val 75249"/>
              <a:gd name="adj2" fmla="val 150497"/>
              <a:gd name="adj3" fmla="val 33333"/>
            </a:avLst>
          </a:prstGeom>
          <a:solidFill>
            <a:srgbClr val="C0C0C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16" name="AutoShape 65"/>
          <p:cNvSpPr>
            <a:spLocks noChangeArrowheads="1"/>
          </p:cNvSpPr>
          <p:nvPr/>
        </p:nvSpPr>
        <p:spPr bwMode="auto">
          <a:xfrm>
            <a:off x="8218577" y="5151682"/>
            <a:ext cx="980538" cy="260612"/>
          </a:xfrm>
          <a:prstGeom prst="curvedDownArrow">
            <a:avLst>
              <a:gd name="adj1" fmla="val 75249"/>
              <a:gd name="adj2" fmla="val 150498"/>
              <a:gd name="adj3" fmla="val 33333"/>
            </a:avLst>
          </a:prstGeom>
          <a:solidFill>
            <a:srgbClr val="C0C0C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17" name="AutoShape 66"/>
          <p:cNvSpPr>
            <a:spLocks noChangeArrowheads="1"/>
          </p:cNvSpPr>
          <p:nvPr/>
        </p:nvSpPr>
        <p:spPr bwMode="auto">
          <a:xfrm rot="2783173">
            <a:off x="8284091" y="2517366"/>
            <a:ext cx="260613" cy="1045330"/>
          </a:xfrm>
          <a:prstGeom prst="curvedRightArrow">
            <a:avLst>
              <a:gd name="adj1" fmla="val 80221"/>
              <a:gd name="adj2" fmla="val 160442"/>
              <a:gd name="adj3" fmla="val 33333"/>
            </a:avLst>
          </a:prstGeom>
          <a:solidFill>
            <a:srgbClr val="C0C0C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Tree>
    <p:extLst>
      <p:ext uri="{BB962C8B-B14F-4D97-AF65-F5344CB8AC3E}">
        <p14:creationId xmlns:p14="http://schemas.microsoft.com/office/powerpoint/2010/main" val="38585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de-DE" altLang="de-DE"/>
              <a:t>Trennen</a:t>
            </a:r>
          </a:p>
        </p:txBody>
      </p:sp>
      <p:sp>
        <p:nvSpPr>
          <p:cNvPr id="8195" name="Rectangle 3"/>
          <p:cNvSpPr>
            <a:spLocks noGrp="1" noChangeArrowheads="1"/>
          </p:cNvSpPr>
          <p:nvPr>
            <p:ph sz="half" idx="1"/>
          </p:nvPr>
        </p:nvSpPr>
        <p:spPr/>
        <p:txBody>
          <a:bodyPr/>
          <a:lstStyle/>
          <a:p>
            <a:pPr marL="0" indent="0">
              <a:buNone/>
            </a:pPr>
            <a:r>
              <a:rPr lang="de-DE" altLang="de-DE" sz="2086" dirty="0"/>
              <a:t>In dem Stapel, den Sie nun haben, liegen oben die Startkarten für Bahn 1 in der richtigen Reihenfolge sortiert. Direkt darunter finden Sie die Startkarten für Bahn 2 usw. Sie müssen also nur noch diese Blöcke voneinander trennen und erhalten für jede Bahn einen Stapel mit Startkarten.</a:t>
            </a:r>
          </a:p>
        </p:txBody>
      </p:sp>
      <p:sp>
        <p:nvSpPr>
          <p:cNvPr id="2" name="Datumsplatzhalter 1"/>
          <p:cNvSpPr>
            <a:spLocks noGrp="1"/>
          </p:cNvSpPr>
          <p:nvPr>
            <p:ph type="dt" sz="half" idx="10"/>
          </p:nvPr>
        </p:nvSpPr>
        <p:spPr/>
        <p:txBody>
          <a:bodyPr/>
          <a:lstStyle/>
          <a:p>
            <a:fld id="{2BF576D2-C76B-4022-BCBC-27F9FFA2E04B}" type="datetime1">
              <a:rPr lang="de-DE" smtClean="0"/>
              <a:t>27.06.2021</a:t>
            </a:fld>
            <a:endParaRPr lang="de-DE"/>
          </a:p>
        </p:txBody>
      </p:sp>
      <p:sp>
        <p:nvSpPr>
          <p:cNvPr id="3" name="Fußzeilenplatzhalter 2"/>
          <p:cNvSpPr>
            <a:spLocks noGrp="1"/>
          </p:cNvSpPr>
          <p:nvPr>
            <p:ph type="ftr" sz="quarter" idx="11"/>
          </p:nvPr>
        </p:nvSpPr>
        <p:spPr/>
        <p:txBody>
          <a:bodyPr/>
          <a:lstStyle/>
          <a:p>
            <a:r>
              <a:rPr lang="de-DE"/>
              <a:t>JAuswertung - http://www.dennismueller.de</a:t>
            </a:r>
          </a:p>
        </p:txBody>
      </p:sp>
      <p:sp>
        <p:nvSpPr>
          <p:cNvPr id="4" name="Foliennummernplatzhalter 3"/>
          <p:cNvSpPr>
            <a:spLocks noGrp="1"/>
          </p:cNvSpPr>
          <p:nvPr>
            <p:ph type="sldNum" sz="quarter" idx="12"/>
          </p:nvPr>
        </p:nvSpPr>
        <p:spPr/>
        <p:txBody>
          <a:bodyPr/>
          <a:lstStyle/>
          <a:p>
            <a:fld id="{EEE0876F-90B3-4061-BC12-CB6B51B39D72}" type="slidenum">
              <a:rPr lang="de-DE" smtClean="0"/>
              <a:t>7</a:t>
            </a:fld>
            <a:endParaRPr lang="de-DE"/>
          </a:p>
        </p:txBody>
      </p:sp>
      <p:sp>
        <p:nvSpPr>
          <p:cNvPr id="8196" name="Rectangle 7"/>
          <p:cNvSpPr>
            <a:spLocks noChangeArrowheads="1"/>
          </p:cNvSpPr>
          <p:nvPr/>
        </p:nvSpPr>
        <p:spPr bwMode="auto">
          <a:xfrm>
            <a:off x="5823623" y="4304468"/>
            <a:ext cx="611935" cy="86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a:t>
            </a:r>
          </a:p>
        </p:txBody>
      </p:sp>
      <p:sp>
        <p:nvSpPr>
          <p:cNvPr id="8197" name="Rectangle 20"/>
          <p:cNvSpPr>
            <a:spLocks noChangeArrowheads="1"/>
          </p:cNvSpPr>
          <p:nvPr/>
        </p:nvSpPr>
        <p:spPr bwMode="auto">
          <a:xfrm>
            <a:off x="7657990" y="5241810"/>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198" name="Rectangle 21"/>
          <p:cNvSpPr>
            <a:spLocks noChangeArrowheads="1"/>
          </p:cNvSpPr>
          <p:nvPr/>
        </p:nvSpPr>
        <p:spPr bwMode="auto">
          <a:xfrm>
            <a:off x="8573734" y="408849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199" name="Rectangle 22"/>
          <p:cNvSpPr>
            <a:spLocks noChangeArrowheads="1"/>
          </p:cNvSpPr>
          <p:nvPr/>
        </p:nvSpPr>
        <p:spPr bwMode="auto">
          <a:xfrm>
            <a:off x="8573734" y="5241810"/>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00" name="Rectangle 23"/>
          <p:cNvSpPr>
            <a:spLocks noChangeArrowheads="1"/>
          </p:cNvSpPr>
          <p:nvPr/>
        </p:nvSpPr>
        <p:spPr bwMode="auto">
          <a:xfrm>
            <a:off x="7734301" y="531236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01" name="Rectangle 24"/>
          <p:cNvSpPr>
            <a:spLocks noChangeArrowheads="1"/>
          </p:cNvSpPr>
          <p:nvPr/>
        </p:nvSpPr>
        <p:spPr bwMode="auto">
          <a:xfrm>
            <a:off x="8650045" y="4160483"/>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02" name="Rectangle 25"/>
          <p:cNvSpPr>
            <a:spLocks noChangeArrowheads="1"/>
          </p:cNvSpPr>
          <p:nvPr/>
        </p:nvSpPr>
        <p:spPr bwMode="auto">
          <a:xfrm>
            <a:off x="8650045" y="531236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03" name="Rectangle 26"/>
          <p:cNvSpPr>
            <a:spLocks noChangeArrowheads="1"/>
          </p:cNvSpPr>
          <p:nvPr/>
        </p:nvSpPr>
        <p:spPr bwMode="auto">
          <a:xfrm>
            <a:off x="7810614" y="538579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04" name="Rectangle 27"/>
          <p:cNvSpPr>
            <a:spLocks noChangeArrowheads="1"/>
          </p:cNvSpPr>
          <p:nvPr/>
        </p:nvSpPr>
        <p:spPr bwMode="auto">
          <a:xfrm>
            <a:off x="8726358" y="423247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05" name="Rectangle 28"/>
          <p:cNvSpPr>
            <a:spLocks noChangeArrowheads="1"/>
          </p:cNvSpPr>
          <p:nvPr/>
        </p:nvSpPr>
        <p:spPr bwMode="auto">
          <a:xfrm>
            <a:off x="8726358" y="538579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06" name="Rectangle 29"/>
          <p:cNvSpPr>
            <a:spLocks noChangeArrowheads="1"/>
          </p:cNvSpPr>
          <p:nvPr/>
        </p:nvSpPr>
        <p:spPr bwMode="auto">
          <a:xfrm>
            <a:off x="7886925" y="5457787"/>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8207" name="Rectangle 30"/>
          <p:cNvSpPr>
            <a:spLocks noChangeArrowheads="1"/>
          </p:cNvSpPr>
          <p:nvPr/>
        </p:nvSpPr>
        <p:spPr bwMode="auto">
          <a:xfrm>
            <a:off x="8802669" y="430446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08" name="Rectangle 31"/>
          <p:cNvSpPr>
            <a:spLocks noChangeArrowheads="1"/>
          </p:cNvSpPr>
          <p:nvPr/>
        </p:nvSpPr>
        <p:spPr bwMode="auto">
          <a:xfrm>
            <a:off x="8802669" y="5457787"/>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09" name="AutoShape 32"/>
          <p:cNvSpPr>
            <a:spLocks noChangeArrowheads="1"/>
          </p:cNvSpPr>
          <p:nvPr/>
        </p:nvSpPr>
        <p:spPr bwMode="auto">
          <a:xfrm rot="10800000">
            <a:off x="7123806" y="4376460"/>
            <a:ext cx="992056" cy="575940"/>
          </a:xfrm>
          <a:prstGeom prst="rightArrow">
            <a:avLst>
              <a:gd name="adj1" fmla="val 50000"/>
              <a:gd name="adj2" fmla="val 43063"/>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8210" name="AutoShape 33"/>
          <p:cNvSpPr>
            <a:spLocks noChangeArrowheads="1"/>
          </p:cNvSpPr>
          <p:nvPr/>
        </p:nvSpPr>
        <p:spPr bwMode="auto">
          <a:xfrm rot="5400000">
            <a:off x="8256273" y="3292346"/>
            <a:ext cx="787543" cy="611936"/>
          </a:xfrm>
          <a:prstGeom prst="rightArrow">
            <a:avLst>
              <a:gd name="adj1" fmla="val 50000"/>
              <a:gd name="adj2" fmla="val 38294"/>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8211" name="Rectangle 34"/>
          <p:cNvSpPr>
            <a:spLocks noChangeArrowheads="1"/>
          </p:cNvSpPr>
          <p:nvPr/>
        </p:nvSpPr>
        <p:spPr bwMode="auto">
          <a:xfrm>
            <a:off x="7681800" y="202825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12" name="Rectangle 35"/>
          <p:cNvSpPr>
            <a:spLocks noChangeArrowheads="1"/>
          </p:cNvSpPr>
          <p:nvPr/>
        </p:nvSpPr>
        <p:spPr bwMode="auto">
          <a:xfrm>
            <a:off x="8597544" y="202825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13" name="Rectangle 36"/>
          <p:cNvSpPr>
            <a:spLocks noChangeArrowheads="1"/>
          </p:cNvSpPr>
          <p:nvPr/>
        </p:nvSpPr>
        <p:spPr bwMode="auto">
          <a:xfrm>
            <a:off x="7758113" y="210024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14" name="Rectangle 37"/>
          <p:cNvSpPr>
            <a:spLocks noChangeArrowheads="1"/>
          </p:cNvSpPr>
          <p:nvPr/>
        </p:nvSpPr>
        <p:spPr bwMode="auto">
          <a:xfrm>
            <a:off x="8673857" y="210024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15" name="Rectangle 38"/>
          <p:cNvSpPr>
            <a:spLocks noChangeArrowheads="1"/>
          </p:cNvSpPr>
          <p:nvPr/>
        </p:nvSpPr>
        <p:spPr bwMode="auto">
          <a:xfrm>
            <a:off x="7832985" y="2173677"/>
            <a:ext cx="610496"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16" name="Rectangle 39"/>
          <p:cNvSpPr>
            <a:spLocks noChangeArrowheads="1"/>
          </p:cNvSpPr>
          <p:nvPr/>
        </p:nvSpPr>
        <p:spPr bwMode="auto">
          <a:xfrm>
            <a:off x="8748729" y="2173677"/>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17" name="Rectangle 40"/>
          <p:cNvSpPr>
            <a:spLocks noChangeArrowheads="1"/>
          </p:cNvSpPr>
          <p:nvPr/>
        </p:nvSpPr>
        <p:spPr bwMode="auto">
          <a:xfrm>
            <a:off x="7909296" y="2244229"/>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8218" name="Rectangle 41"/>
          <p:cNvSpPr>
            <a:spLocks noChangeArrowheads="1"/>
          </p:cNvSpPr>
          <p:nvPr/>
        </p:nvSpPr>
        <p:spPr bwMode="auto">
          <a:xfrm>
            <a:off x="8826481" y="2244229"/>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19" name="AutoShape 42"/>
          <p:cNvSpPr>
            <a:spLocks noChangeArrowheads="1"/>
          </p:cNvSpPr>
          <p:nvPr/>
        </p:nvSpPr>
        <p:spPr bwMode="auto">
          <a:xfrm>
            <a:off x="6537122" y="2172236"/>
            <a:ext cx="992055" cy="575940"/>
          </a:xfrm>
          <a:prstGeom prst="rightArrow">
            <a:avLst>
              <a:gd name="adj1" fmla="val 50000"/>
              <a:gd name="adj2" fmla="val 43062"/>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8220" name="Rectangle 43"/>
          <p:cNvSpPr>
            <a:spLocks noChangeArrowheads="1"/>
          </p:cNvSpPr>
          <p:nvPr/>
        </p:nvSpPr>
        <p:spPr bwMode="auto">
          <a:xfrm>
            <a:off x="5467313" y="188426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21" name="Rectangle 44"/>
          <p:cNvSpPr>
            <a:spLocks noChangeArrowheads="1"/>
          </p:cNvSpPr>
          <p:nvPr/>
        </p:nvSpPr>
        <p:spPr bwMode="auto">
          <a:xfrm>
            <a:off x="5543625" y="1956260"/>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22" name="Rectangle 45"/>
          <p:cNvSpPr>
            <a:spLocks noChangeArrowheads="1"/>
          </p:cNvSpPr>
          <p:nvPr/>
        </p:nvSpPr>
        <p:spPr bwMode="auto">
          <a:xfrm>
            <a:off x="5618498" y="2028252"/>
            <a:ext cx="611935"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23" name="Rectangle 46"/>
          <p:cNvSpPr>
            <a:spLocks noChangeArrowheads="1"/>
          </p:cNvSpPr>
          <p:nvPr/>
        </p:nvSpPr>
        <p:spPr bwMode="auto">
          <a:xfrm>
            <a:off x="5696249" y="210024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Tree>
    <p:extLst>
      <p:ext uri="{BB962C8B-B14F-4D97-AF65-F5344CB8AC3E}">
        <p14:creationId xmlns:p14="http://schemas.microsoft.com/office/powerpoint/2010/main" val="298564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de-DE" altLang="de-DE"/>
              <a:t>…</a:t>
            </a:r>
          </a:p>
        </p:txBody>
      </p:sp>
      <p:sp>
        <p:nvSpPr>
          <p:cNvPr id="9219" name="Rectangle 6"/>
          <p:cNvSpPr>
            <a:spLocks noGrp="1" noChangeArrowheads="1"/>
          </p:cNvSpPr>
          <p:nvPr>
            <p:ph type="body" idx="1"/>
          </p:nvPr>
        </p:nvSpPr>
        <p:spPr/>
        <p:txBody>
          <a:bodyPr/>
          <a:lstStyle/>
          <a:p>
            <a:pPr eaLnBrk="1" hangingPunct="1"/>
            <a:r>
              <a:rPr lang="de-DE" altLang="de-DE" sz="2902" dirty="0"/>
              <a:t>Wenn Sie mit dieser Anleitung nicht zurecht kommen, sagen Sie mir (info@dennismueller.de) bitte, wo Sie Probleme haben. Ich bin immer daran interessiert, meine Anleitungen zu verbessern.</a:t>
            </a:r>
          </a:p>
          <a:p>
            <a:pPr eaLnBrk="1" hangingPunct="1"/>
            <a:r>
              <a:rPr lang="de-DE" altLang="de-DE" sz="2902" dirty="0"/>
              <a:t>Wenn Sie Fragen, Anregungen oder Kritik zu dieser Anleitung oder JAuswertung haben, können Sie mich über info@dennismueller.de erreichen.</a:t>
            </a:r>
          </a:p>
        </p:txBody>
      </p:sp>
      <p:sp>
        <p:nvSpPr>
          <p:cNvPr id="2" name="Datumsplatzhalter 1"/>
          <p:cNvSpPr>
            <a:spLocks noGrp="1"/>
          </p:cNvSpPr>
          <p:nvPr>
            <p:ph type="dt" sz="half" idx="10"/>
          </p:nvPr>
        </p:nvSpPr>
        <p:spPr/>
        <p:txBody>
          <a:bodyPr/>
          <a:lstStyle/>
          <a:p>
            <a:fld id="{C1391E66-3898-4D03-B73A-B1FA5A71A675}" type="datetime1">
              <a:rPr lang="de-DE" smtClean="0"/>
              <a:t>27.06.2021</a:t>
            </a:fld>
            <a:endParaRPr lang="de-DE" dirty="0"/>
          </a:p>
        </p:txBody>
      </p:sp>
      <p:sp>
        <p:nvSpPr>
          <p:cNvPr id="3" name="Fußzeilenplatzhalter 2"/>
          <p:cNvSpPr>
            <a:spLocks noGrp="1"/>
          </p:cNvSpPr>
          <p:nvPr>
            <p:ph type="ftr" sz="quarter" idx="11"/>
          </p:nvPr>
        </p:nvSpPr>
        <p:spPr/>
        <p:txBody>
          <a:bodyPr/>
          <a:lstStyle/>
          <a:p>
            <a:r>
              <a:rPr lang="de-DE"/>
              <a:t>JAuswertung - http://www.dennismueller.de</a:t>
            </a:r>
            <a:endParaRPr lang="de-DE" dirty="0"/>
          </a:p>
        </p:txBody>
      </p:sp>
      <p:sp>
        <p:nvSpPr>
          <p:cNvPr id="4" name="Foliennummernplatzhalter 3"/>
          <p:cNvSpPr>
            <a:spLocks noGrp="1"/>
          </p:cNvSpPr>
          <p:nvPr>
            <p:ph type="sldNum" sz="quarter" idx="12"/>
          </p:nvPr>
        </p:nvSpPr>
        <p:spPr/>
        <p:txBody>
          <a:bodyPr/>
          <a:lstStyle/>
          <a:p>
            <a:fld id="{EEE0876F-90B3-4061-BC12-CB6B51B39D72}" type="slidenum">
              <a:rPr lang="de-DE" smtClean="0"/>
              <a:t>8</a:t>
            </a:fld>
            <a:endParaRPr lang="de-DE" dirty="0"/>
          </a:p>
        </p:txBody>
      </p:sp>
    </p:spTree>
    <p:extLst>
      <p:ext uri="{BB962C8B-B14F-4D97-AF65-F5344CB8AC3E}">
        <p14:creationId xmlns:p14="http://schemas.microsoft.com/office/powerpoint/2010/main" val="1001369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573</Words>
  <Application>Microsoft Office PowerPoint</Application>
  <PresentationFormat>A4-Papier (210 x 297 mm)</PresentationFormat>
  <Paragraphs>137</Paragraphs>
  <Slides>8</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 Theme</vt:lpstr>
      <vt:lpstr>Ausdrucken und Sortieren von Startkarten mit JAuswertung</vt:lpstr>
      <vt:lpstr>Druckfunktionen</vt:lpstr>
      <vt:lpstr>Sortierreihenfolge</vt:lpstr>
      <vt:lpstr>Ausdruck</vt:lpstr>
      <vt:lpstr>Schneiden</vt:lpstr>
      <vt:lpstr>Stapeln</vt:lpstr>
      <vt:lpstr>Trennen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Meldung von Mannschaftsmitgliedern (für Ausrichter - Teil 1)</dc:title>
  <dc:creator>Dennis Fabri</dc:creator>
  <cp:lastModifiedBy>Dennis Fabri</cp:lastModifiedBy>
  <cp:revision>22</cp:revision>
  <dcterms:created xsi:type="dcterms:W3CDTF">2014-08-07T06:24:15Z</dcterms:created>
  <dcterms:modified xsi:type="dcterms:W3CDTF">2021-06-27T07:29:58Z</dcterms:modified>
</cp:coreProperties>
</file>