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676B-99DA-468B-8125-9996CB3B81D8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A847-7EE7-46AD-9F8E-3D77C04F9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DB081C-C0ED-4FC8-AA3F-D232FF02EDCA}" type="slidenum">
              <a:rPr lang="de-DE" altLang="de-DE" sz="1300" smtClean="0"/>
              <a:pPr eaLnBrk="1" hangingPunct="1">
                <a:spcBef>
                  <a:spcPct val="0"/>
                </a:spcBef>
              </a:pPr>
              <a:t>1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0375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500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A847-7EE7-46AD-9F8E-3D77C04F92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906000" cy="35099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B431-E1E9-456A-87C5-293FECF738FA}" type="datetime1">
              <a:rPr lang="de-DE" smtClean="0"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41DA-956E-42C5-8487-DC4A37BA1294}" type="datetime1">
              <a:rPr lang="de-DE" smtClean="0"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3263-3007-4657-9C8C-B611F163B4E6}" type="datetime1">
              <a:rPr lang="de-DE" smtClean="0"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7EB-7057-4F5C-BF16-AFF5C27AC41D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9BA-B2E6-4D2F-88A8-6341B5303EBC}" type="datetime1">
              <a:rPr lang="de-DE" smtClean="0"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7D-DC1B-4EE5-BA54-2F305CBBC1DA}" type="datetime1">
              <a:rPr lang="de-DE" smtClean="0"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EA42-7C47-4A92-9500-C3394D0C8BD8}" type="datetime1">
              <a:rPr lang="de-DE" smtClean="0"/>
              <a:t>30.09.2016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919-A8A6-465C-AD99-36B97B3DC307}" type="datetime1">
              <a:rPr lang="de-DE" smtClean="0"/>
              <a:t>30.09.2016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FAD-FECD-4799-AA75-D074EF9AE945}" type="datetime1">
              <a:rPr lang="de-DE" smtClean="0"/>
              <a:t>30.09.2016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FF7-932D-407A-805A-CBD1D70E2BAC}" type="datetime1">
              <a:rPr lang="de-DE" smtClean="0"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962F-72BE-461E-8C5A-F1203F342778}" type="datetime1">
              <a:rPr lang="de-DE" smtClean="0"/>
              <a:t>30.09.2016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1" y="0"/>
            <a:ext cx="9906000" cy="175815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0E07-FC19-4D7E-9DDD-93385FB6B6BB}" type="datetime1">
              <a:rPr lang="de-DE" smtClean="0"/>
              <a:t>30.09.2016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AlphaServer</a:t>
            </a:r>
            <a:br>
              <a:rPr lang="de-DE" altLang="de-DE" dirty="0"/>
            </a:br>
            <a:r>
              <a:rPr lang="de-DE" dirty="0"/>
              <a:t>Verbindung mit ARES21*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6783" y="3886153"/>
            <a:ext cx="6932435" cy="175229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endParaRPr lang="de-DE" altLang="de-DE" sz="2100" dirty="0"/>
          </a:p>
          <a:p>
            <a:pPr eaLnBrk="1" hangingPunct="1"/>
            <a:r>
              <a:rPr lang="de-DE" altLang="de-DE" sz="2100" dirty="0"/>
              <a:t>Dennis Fabri</a:t>
            </a:r>
          </a:p>
          <a:p>
            <a:pPr eaLnBrk="1" hangingPunct="1"/>
            <a:r>
              <a:rPr lang="de-DE" altLang="de-DE" sz="2100" dirty="0"/>
              <a:t>http://www.dennismueller.de</a:t>
            </a:r>
          </a:p>
          <a:p>
            <a:pPr eaLnBrk="1" hangingPunct="1"/>
            <a:r>
              <a:rPr lang="de-DE" altLang="de-DE" sz="2100" dirty="0"/>
              <a:t>info@dennismueller.de</a:t>
            </a:r>
          </a:p>
          <a:p>
            <a:pPr algn="l" eaLnBrk="1" hangingPunct="1"/>
            <a:br>
              <a:rPr lang="de-DE" altLang="de-DE" sz="2100" dirty="0"/>
            </a:br>
            <a:br>
              <a:rPr lang="de-DE" altLang="de-DE" sz="2100" dirty="0"/>
            </a:br>
            <a:br>
              <a:rPr lang="de-DE" altLang="de-DE" sz="2100" dirty="0"/>
            </a:br>
            <a:r>
              <a:rPr lang="de-DE" altLang="de-DE" sz="2100" dirty="0">
                <a:solidFill>
                  <a:schemeClr val="bg1">
                    <a:lumMod val="50000"/>
                  </a:schemeClr>
                </a:solidFill>
              </a:rPr>
              <a:t>*http://www.swisstiming.com</a:t>
            </a:r>
          </a:p>
        </p:txBody>
      </p:sp>
    </p:spTree>
    <p:extLst>
      <p:ext uri="{BB962C8B-B14F-4D97-AF65-F5344CB8AC3E}">
        <p14:creationId xmlns:p14="http://schemas.microsoft.com/office/powerpoint/2010/main" val="383672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Zeitenübernahme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dem Übernahmedialog werden auf der rechten Seite die Daten aus JAuswertung und auf der linken Seite die Daten aus der elektronischen Zeitmessanlage dargestellt.</a:t>
            </a:r>
          </a:p>
          <a:p>
            <a:r>
              <a:rPr lang="de-DE" dirty="0"/>
              <a:t>Die jeweiligen Läufe können ausgewählt werden. Über den Knopf „Eintragen“ werden die Daten des aktuellen Laufs in JAuswertung übernommen.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BD13-4ACA-4BAA-B97E-058E5C042394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3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Schematischer Aufbau</a:t>
            </a:r>
          </a:p>
        </p:txBody>
      </p:sp>
      <p:sp>
        <p:nvSpPr>
          <p:cNvPr id="5" name="Rechteck 4"/>
          <p:cNvSpPr/>
          <p:nvPr/>
        </p:nvSpPr>
        <p:spPr>
          <a:xfrm>
            <a:off x="1928664" y="3551215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AlphaServer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228697" y="2973478"/>
            <a:ext cx="105611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RS232</a:t>
            </a:r>
          </a:p>
        </p:txBody>
      </p:sp>
      <p:sp>
        <p:nvSpPr>
          <p:cNvPr id="7" name="Rechteck 6"/>
          <p:cNvSpPr/>
          <p:nvPr/>
        </p:nvSpPr>
        <p:spPr>
          <a:xfrm>
            <a:off x="1928664" y="1841382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ARES21</a:t>
            </a:r>
          </a:p>
        </p:txBody>
      </p:sp>
      <p:cxnSp>
        <p:nvCxnSpPr>
          <p:cNvPr id="8" name="Gerade Verbindung mit Pfeil 7"/>
          <p:cNvCxnSpPr>
            <a:stCxn id="7" idx="2"/>
            <a:endCxn id="6" idx="0"/>
          </p:cNvCxnSpPr>
          <p:nvPr/>
        </p:nvCxnSpPr>
        <p:spPr>
          <a:xfrm>
            <a:off x="2756756" y="2755782"/>
            <a:ext cx="0" cy="217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" idx="2"/>
            <a:endCxn id="5" idx="0"/>
          </p:cNvCxnSpPr>
          <p:nvPr/>
        </p:nvCxnSpPr>
        <p:spPr>
          <a:xfrm>
            <a:off x="2756756" y="3333518"/>
            <a:ext cx="0" cy="2176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928664" y="5423700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JAuswertung</a:t>
            </a:r>
          </a:p>
        </p:txBody>
      </p:sp>
      <p:cxnSp>
        <p:nvCxnSpPr>
          <p:cNvPr id="11" name="Gerade Verbindung mit Pfeil 10"/>
          <p:cNvCxnSpPr>
            <a:stCxn id="5" idx="2"/>
            <a:endCxn id="12" idx="0"/>
          </p:cNvCxnSpPr>
          <p:nvPr/>
        </p:nvCxnSpPr>
        <p:spPr>
          <a:xfrm>
            <a:off x="2756756" y="4465615"/>
            <a:ext cx="0" cy="3017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108684" y="4767348"/>
            <a:ext cx="129614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Netzwerk</a:t>
            </a:r>
          </a:p>
        </p:txBody>
      </p:sp>
      <p:cxnSp>
        <p:nvCxnSpPr>
          <p:cNvPr id="13" name="Gerade Verbindung mit Pfeil 12"/>
          <p:cNvCxnSpPr>
            <a:stCxn id="12" idx="2"/>
            <a:endCxn id="10" idx="0"/>
          </p:cNvCxnSpPr>
          <p:nvPr/>
        </p:nvCxnSpPr>
        <p:spPr>
          <a:xfrm>
            <a:off x="2756756" y="5127388"/>
            <a:ext cx="0" cy="296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547474" y="1782674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Elektronische Zeitmessanlage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547474" y="2532064"/>
            <a:ext cx="34783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ARES21 bereitgestellte Schnittstelle:</a:t>
            </a:r>
          </a:p>
          <a:p>
            <a:r>
              <a:rPr lang="de-DE" dirty="0"/>
              <a:t>RS232 (</a:t>
            </a:r>
            <a:r>
              <a:rPr lang="de-DE" dirty="0" err="1"/>
              <a:t>Com</a:t>
            </a:r>
            <a:r>
              <a:rPr lang="de-DE" dirty="0"/>
              <a:t>-Port)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547474" y="3523667"/>
            <a:ext cx="28540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Automatische Ermittlung und Aufbereitung der Zeiten je Lauf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547474" y="4591088"/>
            <a:ext cx="2564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Datenübertragung über ein Netzwerk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547474" y="5542346"/>
            <a:ext cx="33330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Übernahme der Zeiten in den aktuellen Wettkampf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6D7-C1EA-4EF1-A081-F5A5738A012A}" type="datetime1">
              <a:rPr lang="de-DE" smtClean="0"/>
              <a:t>30.09.2016</a:t>
            </a:fld>
            <a:endParaRPr lang="de-DE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Aufbauanleitung – Zeitmessanlage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elektronische Zeitmessanlage wird wie gewohnt aufgebaut </a:t>
            </a:r>
          </a:p>
          <a:p>
            <a:r>
              <a:rPr lang="de-DE" dirty="0"/>
              <a:t>Die RS232-Schnittstelle wird bereitgestellt; ggf. ist ein zusätzlicher Adapter notwendig.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26-190C-46A1-94F6-363B8DFD5A21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2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-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PC mit RS232-Schnittstelle (COM-Port) wird mit der Zeitmessanlage verbunden.</a:t>
            </a:r>
          </a:p>
          <a:p>
            <a:r>
              <a:rPr lang="de-DE" dirty="0"/>
              <a:t>Der COM-Port muss auf dem PC gemäß den Vorgaben der Zeitmessanlage konfiguriert werden.</a:t>
            </a:r>
          </a:p>
          <a:p>
            <a:r>
              <a:rPr lang="de-DE" dirty="0"/>
              <a:t>JAuswertung wird auf dem PC installiert.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132-DF27-4806-BBAD-C59B1588EE80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5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– JAuswertung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PC wird mittels Netzwerk mit dem AlphaServer-PC verbunden.</a:t>
            </a:r>
          </a:p>
          <a:p>
            <a:r>
              <a:rPr lang="de-DE" dirty="0"/>
              <a:t>JAuswertung wird auf dem PC installiert.</a:t>
            </a:r>
          </a:p>
          <a:p>
            <a:r>
              <a:rPr lang="de-DE" dirty="0"/>
              <a:t>Anmerkung: JAuswertung und AlphaServer können auch auf dem gleichen Rechner installiert und betrieben werden. In diesem Fall ist keine Netzwerkverbindung notwendig.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E83-2A63-447D-B9B4-3141F2FD14A2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7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von AlphaServer</a:t>
            </a:r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500" y="1958181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249-D550-4C17-96C9-18BE5F78FF0C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von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AlphaServer wird wie gewohnt gestartet. Unter aktuellen Windows-Systemen muss darauf geachtet werden, das Programm „Als Administrator“ </a:t>
            </a:r>
            <a:r>
              <a:rPr lang="de-DE" sz="2400"/>
              <a:t>zu starten.</a:t>
            </a:r>
            <a:endParaRPr lang="de-DE" sz="2400" dirty="0"/>
          </a:p>
          <a:p>
            <a:r>
              <a:rPr lang="de-DE" sz="2400" dirty="0"/>
              <a:t>Beim Start erscheint ein Dateidialog. In der hier ausgewählten Datei werden die Zeiten zwischengespeichert.</a:t>
            </a:r>
            <a:br>
              <a:rPr lang="de-DE" sz="2400" dirty="0"/>
            </a:br>
            <a:r>
              <a:rPr lang="de-DE" sz="2400" dirty="0"/>
              <a:t>Anmerkung: Für jeden Wettkampf sollte eine neue Datei erstellt werden.</a:t>
            </a:r>
          </a:p>
          <a:p>
            <a:r>
              <a:rPr lang="de-DE" sz="2400" dirty="0"/>
              <a:t>Über „Connect“ kann die Verbindung zur Zeitmessanlage hergestellt werden. Hier muss der mit ARES21 verbundene COM-Port ausgewählt werden.</a:t>
            </a:r>
          </a:p>
          <a:p>
            <a:r>
              <a:rPr lang="de-DE" sz="2400" dirty="0"/>
              <a:t>Anschließend funktioniert die Software vollautomatisch.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FB-03B9-47E3-B8B9-D1D667F86FA7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3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Verbinden von JAuswertung mit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dem Menüpunkt Extras-&gt;Optionen muss der AlphaServer-PC angegeben werden.</a:t>
            </a:r>
            <a:br>
              <a:rPr lang="de-DE" dirty="0"/>
            </a:br>
            <a:r>
              <a:rPr lang="de-DE" dirty="0"/>
              <a:t>Anmerkung: Laufen JAuswertung und AlphaServer auf dem gleichen Rechner kann hier „127.0.0.1“ eingegeben werden.</a:t>
            </a:r>
          </a:p>
          <a:p>
            <a:r>
              <a:rPr lang="de-DE" dirty="0"/>
              <a:t>Anschließend kann über den Menüpunkt Bearbeiten -&gt; „Elektronische Zeitnahme“ die Verbindung hergestellt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66DB-445F-4CE9-8071-AEA9A1CD82CC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9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Zeitenübernahme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7" y="1946026"/>
            <a:ext cx="8440865" cy="441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13D1-DA3C-47ED-94CF-F56EF76CE254}" type="datetime1">
              <a:rPr lang="de-DE" smtClean="0"/>
              <a:t>30.09.2016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1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325</Words>
  <Application>Microsoft Office PowerPoint</Application>
  <PresentationFormat>A4-Papier (210 x 297 mm)</PresentationFormat>
  <Paragraphs>71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AlphaServer Verbindung mit ARES21*</vt:lpstr>
      <vt:lpstr>Schematischer Aufbau</vt:lpstr>
      <vt:lpstr>Aufbauanleitung – Zeitmessanlage</vt:lpstr>
      <vt:lpstr>Aufbau - AlphaServer</vt:lpstr>
      <vt:lpstr>Aufbau – JAuswertung</vt:lpstr>
      <vt:lpstr>Starten von AlphaServer</vt:lpstr>
      <vt:lpstr>Starten von AlphaServer</vt:lpstr>
      <vt:lpstr>Verbinden von JAuswertung mit AlphaServer</vt:lpstr>
      <vt:lpstr>Zeitenübernahme</vt:lpstr>
      <vt:lpstr>Zeitenübernahme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Meldung von Mannschaftsmitgliedern (für Ausrichter - Teil 1)</dc:title>
  <dc:creator>Dennis Fabri</dc:creator>
  <cp:lastModifiedBy>dennis</cp:lastModifiedBy>
  <cp:revision>16</cp:revision>
  <dcterms:created xsi:type="dcterms:W3CDTF">2014-08-07T06:24:15Z</dcterms:created>
  <dcterms:modified xsi:type="dcterms:W3CDTF">2016-09-30T16:55:54Z</dcterms:modified>
</cp:coreProperties>
</file>