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5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6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676B-99DA-468B-8125-9996CB3B81D8}" type="datetimeFigureOut">
              <a:rPr lang="de-DE" smtClean="0"/>
              <a:t>02.09.2014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BA847-7EE7-46AD-9F8E-3D77C04F9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FEC3C-F1EC-4013-921B-9AE73582D0F3}" type="slidenum">
              <a:rPr lang="de-DE" altLang="de-DE" sz="1300" smtClean="0"/>
              <a:pPr eaLnBrk="1" hangingPunct="1"/>
              <a:t>1</a:t>
            </a:fld>
            <a:endParaRPr lang="de-DE" altLang="de-DE" sz="13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23708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A847-7EE7-46AD-9F8E-3D77C04F92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13EEF8-1712-49CA-B52C-45FFB2FEB668}" type="slidenum">
              <a:rPr lang="de-DE" altLang="de-DE" sz="1300" smtClean="0"/>
              <a:pPr eaLnBrk="1" hangingPunct="1"/>
              <a:t>6</a:t>
            </a:fld>
            <a:endParaRPr lang="de-DE" altLang="de-DE" sz="1300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4407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906000" cy="35099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41A3-967A-487C-8084-260E0DCAB27D}" type="datetime1">
              <a:rPr lang="de-DE" smtClean="0"/>
              <a:t>02.09.2014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C3AC-63C2-44D2-B590-8639B00B234D}" type="datetime1">
              <a:rPr lang="de-DE" smtClean="0"/>
              <a:t>02.09.2014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693-3E6E-47FA-B9F8-DED0478B0DBD}" type="datetime1">
              <a:rPr lang="de-DE" smtClean="0"/>
              <a:t>02.09.2014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71F-D7E4-4283-BE5C-96CAFFD5EDBB}" type="datetime1">
              <a:rPr lang="de-DE" smtClean="0"/>
              <a:t>02.09.2014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9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108B-C3FA-4215-8092-E57DCDA6EAFE}" type="datetime1">
              <a:rPr lang="de-DE" smtClean="0"/>
              <a:t>02.09.2014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DE6-930A-4E88-A008-7A901A8366BC}" type="datetime1">
              <a:rPr lang="de-DE" smtClean="0"/>
              <a:t>02.09.2014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D78-325D-490A-92CF-03B17083B43F}" type="datetime1">
              <a:rPr lang="de-DE" smtClean="0"/>
              <a:t>02.09.2014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471F-88AF-4DA8-AB37-DAF74FC8EC8E}" type="datetime1">
              <a:rPr lang="de-DE" smtClean="0"/>
              <a:t>02.09.2014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45AF-7B22-43CB-B07B-FBD549483A7B}" type="datetime1">
              <a:rPr lang="de-DE" smtClean="0"/>
              <a:t>02.09.2014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5A2-1558-494B-943E-9193C653B88B}" type="datetime1">
              <a:rPr lang="de-DE" smtClean="0"/>
              <a:t>02.09.2014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897B-F2B8-4137-8DD1-43EBC31EA687}" type="datetime1">
              <a:rPr lang="de-DE" smtClean="0"/>
              <a:t>02.09.2014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1" y="0"/>
            <a:ext cx="9906000" cy="175815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08EE-E7D0-4724-85B1-232E4D1F9757}" type="datetime1">
              <a:rPr lang="de-DE" smtClean="0"/>
              <a:t>02.09.2014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Checksummen in JAuswertung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59277" y="3886153"/>
            <a:ext cx="6787447" cy="1752296"/>
          </a:xfrm>
        </p:spPr>
        <p:txBody>
          <a:bodyPr/>
          <a:lstStyle/>
          <a:p>
            <a:pPr eaLnBrk="1" hangingPunct="1"/>
            <a:endParaRPr lang="de-DE" altLang="de-DE" sz="2086" dirty="0"/>
          </a:p>
          <a:p>
            <a:pPr eaLnBrk="1" hangingPunct="1"/>
            <a:r>
              <a:rPr lang="de-DE" altLang="de-DE" sz="2086" dirty="0"/>
              <a:t>Dennis Fabri</a:t>
            </a:r>
          </a:p>
          <a:p>
            <a:pPr eaLnBrk="1" hangingPunct="1"/>
            <a:r>
              <a:rPr lang="de-DE" altLang="de-DE" sz="2086" dirty="0"/>
              <a:t>http://www.dennismueller.de</a:t>
            </a:r>
          </a:p>
          <a:p>
            <a:pPr eaLnBrk="1" hangingPunct="1"/>
            <a:r>
              <a:rPr lang="de-DE" altLang="de-DE" sz="2086" dirty="0"/>
              <a:t>info@dennismueller.de</a:t>
            </a:r>
          </a:p>
        </p:txBody>
      </p:sp>
    </p:spTree>
    <p:extLst>
      <p:ext uri="{BB962C8B-B14F-4D97-AF65-F5344CB8AC3E}">
        <p14:creationId xmlns:p14="http://schemas.microsoft.com/office/powerpoint/2010/main" val="188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Checksummen?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mtClean="0"/>
              <a:t>Einfache Überprüfung der Regelwerkseinstellungen vor dem Wettkampf</a:t>
            </a:r>
          </a:p>
          <a:p>
            <a:r>
              <a:rPr lang="de-DE" altLang="de-DE" smtClean="0"/>
              <a:t>Schnellere Unterscheidung von Ergebnissen während eines Wettkampfs</a:t>
            </a:r>
          </a:p>
          <a:p>
            <a:r>
              <a:rPr lang="de-DE" altLang="de-DE" smtClean="0"/>
              <a:t>Überprüfung der Konsistenz von Protokollen bei der Meldung zu LVM oder DM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173-83C5-45D7-94A0-3CE3DFD210F2}" type="datetime1">
              <a:rPr lang="de-DE" smtClean="0"/>
              <a:t>02.09.2014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2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Wofür Checksummen?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de-DE" sz="2086" dirty="0"/>
              <a:t>Checksummen werden überall dort eingesetzt, wo es wichtig ist, schnell zu entscheiden, ob es sich bei den vorliegenden Daten, um die erwünschten Daten handelt. Dabei gilt grundsätzlich:</a:t>
            </a:r>
          </a:p>
          <a:p>
            <a:pPr marL="414680" indent="-414680">
              <a:buFontTx/>
              <a:buAutoNum type="arabicPeriod"/>
              <a:defRPr/>
            </a:pPr>
            <a:r>
              <a:rPr lang="de-DE" sz="2086" dirty="0"/>
              <a:t>Sind die Checksummen unterschiedlich, so sind auch die zu Grunde liegenden Daten unterschiedlich.</a:t>
            </a:r>
          </a:p>
          <a:p>
            <a:pPr marL="414680" indent="-414680">
              <a:buFontTx/>
              <a:buAutoNum type="arabicPeriod"/>
              <a:defRPr/>
            </a:pPr>
            <a:r>
              <a:rPr lang="de-DE" sz="2086" dirty="0"/>
              <a:t>Sind die Checksummen gleich, so sind auch die Daten mit hoher Wahrscheinlichkeit gleich (mehr dazu später).</a:t>
            </a:r>
          </a:p>
          <a:p>
            <a:pPr marL="414680" indent="-414680">
              <a:buNone/>
              <a:defRPr/>
            </a:pPr>
            <a:endParaRPr lang="de-DE" sz="2086" dirty="0"/>
          </a:p>
          <a:p>
            <a:pPr marL="0" indent="0">
              <a:buNone/>
              <a:defRPr/>
            </a:pPr>
            <a:r>
              <a:rPr lang="de-DE" sz="2086" dirty="0"/>
              <a:t>Innerhalb von JAuswertung werden Checksummen für zwei Bereiche eingesetzt:</a:t>
            </a:r>
          </a:p>
          <a:p>
            <a:pPr marL="410361" indent="-410361">
              <a:defRPr/>
            </a:pPr>
            <a:r>
              <a:rPr lang="de-DE" sz="2086" dirty="0"/>
              <a:t>Checksummen für die Einstellungen im Regelwerk </a:t>
            </a:r>
          </a:p>
          <a:p>
            <a:pPr marL="410361" indent="-410361">
              <a:defRPr/>
            </a:pPr>
            <a:r>
              <a:rPr lang="de-DE" sz="2086" dirty="0"/>
              <a:t>Checksummen für die einzelnen Ergebnisse</a:t>
            </a:r>
          </a:p>
          <a:p>
            <a:pPr marL="0" indent="0">
              <a:buNone/>
              <a:defRPr/>
            </a:pPr>
            <a:endParaRPr lang="de-DE" sz="2086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2C5F-EC4A-46AD-842E-102A931E333C}" type="datetime1">
              <a:rPr lang="de-DE" smtClean="0"/>
              <a:t>02.09.2014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11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Funktionsweise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2086"/>
              <a:t>Das in JAuswertung eingesetzte Checksummenverfahren reagiert vor allem auf kleine Veränderungen. Wurde z.B. von einem Ergebnis zum nächsten eine Zeit geändert, wird sich die Checksumme mit fast 100-prozentiger Wahrscheinlichkeit verändern. Im Gegenzug kann es bei großen Unterschieden durchaus vorkommen, dass zwei unterschiedliche Ergebnisse (z.B. die der AK 12 und der AK 13/14) mit der gleichen Checksumme versehen werden.</a:t>
            </a:r>
          </a:p>
          <a:p>
            <a:pPr marL="0" indent="0">
              <a:buNone/>
            </a:pPr>
            <a:r>
              <a:rPr lang="de-DE" altLang="de-DE" sz="2086"/>
              <a:t>In der Praxis bedeutet dies, dass wenn man zwei Ergebnisse der gleichen Altersklasse vergleicht, das Vergleichen der Checksummen ausreicht.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DBAF-B5B5-4188-A7EF-12565D06AAB2}" type="datetime1">
              <a:rPr lang="de-DE" smtClean="0"/>
              <a:t>02.09.2014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1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Checksummen der Ergebnisse</a:t>
            </a:r>
          </a:p>
        </p:txBody>
      </p:sp>
      <p:sp>
        <p:nvSpPr>
          <p:cNvPr id="6147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2086" dirty="0"/>
              <a:t>Die Checksummen der Ergebnisse werden auf jeder Ergebnisseite gedruckt. In der unteren linken Ecke steht jeweils ein Text in der Form „Checksumme: 1234567 / 1234567“. Die erste Checksumme ist die bezieht sich auf das Ergebnis und die zweite Checksumme auf die Regelwerkseinstellungen der Altersklasse.</a:t>
            </a:r>
          </a:p>
        </p:txBody>
      </p:sp>
      <p:pic>
        <p:nvPicPr>
          <p:cNvPr id="6148" name="Inhaltsplatzhalter 6" descr="Ergebni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7793" y="1861204"/>
            <a:ext cx="4295069" cy="3042400"/>
          </a:xfrm>
        </p:spPr>
      </p:pic>
      <p:pic>
        <p:nvPicPr>
          <p:cNvPr id="6149" name="Inhaltsplatzhalter 6" descr="Ergebn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6" r="72845"/>
          <a:stretch>
            <a:fillRect/>
          </a:stretch>
        </p:blipFill>
        <p:spPr bwMode="auto">
          <a:xfrm>
            <a:off x="5860105" y="5037510"/>
            <a:ext cx="2788988" cy="123107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Rechteck 8"/>
          <p:cNvSpPr>
            <a:spLocks noChangeArrowheads="1"/>
          </p:cNvSpPr>
          <p:nvPr/>
        </p:nvSpPr>
        <p:spPr bwMode="auto">
          <a:xfrm>
            <a:off x="5017794" y="4324784"/>
            <a:ext cx="1231070" cy="583139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905"/>
          </a:p>
        </p:txBody>
      </p:sp>
      <p:cxnSp>
        <p:nvCxnSpPr>
          <p:cNvPr id="6151" name="Gerade Verbindung 10"/>
          <p:cNvCxnSpPr>
            <a:cxnSpLocks noChangeShapeType="1"/>
          </p:cNvCxnSpPr>
          <p:nvPr/>
        </p:nvCxnSpPr>
        <p:spPr bwMode="auto">
          <a:xfrm>
            <a:off x="6248864" y="4324784"/>
            <a:ext cx="2397349" cy="712726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52" name="Gerade Verbindung 12"/>
          <p:cNvCxnSpPr>
            <a:cxnSpLocks noChangeShapeType="1"/>
          </p:cNvCxnSpPr>
          <p:nvPr/>
        </p:nvCxnSpPr>
        <p:spPr bwMode="auto">
          <a:xfrm rot="16200000" flipH="1">
            <a:off x="4758621" y="5167097"/>
            <a:ext cx="1360657" cy="842311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4664-71EF-4213-92A6-4784800A9721}" type="datetime1">
              <a:rPr lang="de-DE" smtClean="0"/>
              <a:t>02.09.2014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Checksummen im Protokoll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2086" dirty="0"/>
              <a:t>Auf der ersten Seite des Protokolls werden die Checksummen ebenfalls verwendet. In der Zeile Regelwerk befinden sich die Checksummen des gesamten Regelwerks, der Junioren Altersklassen (AK 12 – AK offen) und der Senioren Altersklassen. In der Tabelle darunter befinden sich die Checksummen der Ergebnisse für jede Altersklasse.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F52-D20F-42FE-8186-29FEA0B3F5B8}" type="datetime1">
              <a:rPr lang="de-DE" smtClean="0"/>
              <a:t>02.09.2014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JAuswertung - http://www.dennismueller.de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6</a:t>
            </a:fld>
            <a:endParaRPr lang="de-DE"/>
          </a:p>
        </p:txBody>
      </p:sp>
      <p:pic>
        <p:nvPicPr>
          <p:cNvPr id="7172" name="Picture 7" descr="2007-05-30_1114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2" y="694008"/>
            <a:ext cx="18718" cy="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C:\Users\Dennis\Desktop\Protokoll Startse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55" y="1765839"/>
            <a:ext cx="3250920" cy="45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 descr="C:\Users\Dennis\Desktop\Protokoll Startse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7" t="65346" r="29021" b="13290"/>
          <a:stretch>
            <a:fillRect/>
          </a:stretch>
        </p:blipFill>
        <p:spPr bwMode="auto">
          <a:xfrm>
            <a:off x="5048053" y="2391590"/>
            <a:ext cx="2629164" cy="19452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hteck 8"/>
          <p:cNvSpPr>
            <a:spLocks noChangeArrowheads="1"/>
          </p:cNvSpPr>
          <p:nvPr/>
        </p:nvSpPr>
        <p:spPr bwMode="auto">
          <a:xfrm>
            <a:off x="6927056" y="4725584"/>
            <a:ext cx="1425450" cy="1036691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905"/>
          </a:p>
        </p:txBody>
      </p:sp>
      <p:cxnSp>
        <p:nvCxnSpPr>
          <p:cNvPr id="7176" name="Gerade Verbindung 10"/>
          <p:cNvCxnSpPr>
            <a:cxnSpLocks noChangeShapeType="1"/>
          </p:cNvCxnSpPr>
          <p:nvPr/>
        </p:nvCxnSpPr>
        <p:spPr bwMode="auto">
          <a:xfrm>
            <a:off x="5048052" y="4336826"/>
            <a:ext cx="1879003" cy="142545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7" name="Gerade Verbindung 12"/>
          <p:cNvCxnSpPr>
            <a:cxnSpLocks noChangeShapeType="1"/>
          </p:cNvCxnSpPr>
          <p:nvPr/>
        </p:nvCxnSpPr>
        <p:spPr bwMode="auto">
          <a:xfrm rot="16200000" flipH="1">
            <a:off x="6861543" y="3234621"/>
            <a:ext cx="2333995" cy="647932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5416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Office PowerPoint</Application>
  <PresentationFormat>A4-Papier (210x297 mm)</PresentationFormat>
  <Paragraphs>42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Checksummen in JAuswertung</vt:lpstr>
      <vt:lpstr>Wieso Checksummen?</vt:lpstr>
      <vt:lpstr>Wofür Checksummen?</vt:lpstr>
      <vt:lpstr>Funktionsweise</vt:lpstr>
      <vt:lpstr>Checksummen der Ergebnisse</vt:lpstr>
      <vt:lpstr>Checksummen im Protokoll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Meldung von Mannschaftsmitgliedern (für Ausrichter - Teil 1)</dc:title>
  <dc:creator>Dennis Fabri</dc:creator>
  <cp:lastModifiedBy>Dennis Fabri</cp:lastModifiedBy>
  <cp:revision>16</cp:revision>
  <dcterms:created xsi:type="dcterms:W3CDTF">2014-08-07T06:24:15Z</dcterms:created>
  <dcterms:modified xsi:type="dcterms:W3CDTF">2014-09-02T05:56:04Z</dcterms:modified>
</cp:coreProperties>
</file>