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58" r:id="rId6"/>
    <p:sldId id="263" r:id="rId7"/>
    <p:sldId id="264" r:id="rId8"/>
    <p:sldId id="266" r:id="rId9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75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64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E676B-99DA-468B-8125-9996CB3B81D8}" type="datetimeFigureOut">
              <a:rPr lang="de-DE" smtClean="0"/>
              <a:t>14.01.2015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BA847-7EE7-46AD-9F8E-3D77C04F9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BA847-7EE7-46AD-9F8E-3D77C04F921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56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"/>
            <a:ext cx="9906000" cy="3509963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D114-AE97-426A-AF31-42CD8534ADDF}" type="datetime1">
              <a:rPr lang="de-DE" smtClean="0"/>
              <a:t>14.01.2015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24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86B67-D360-4F0E-9FF4-A04BACCC0677}" type="datetime1">
              <a:rPr lang="de-DE" smtClean="0"/>
              <a:t>14.01.2015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626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F2D9-7BF0-415D-996E-D9BE334EF256}" type="datetime1">
              <a:rPr lang="de-DE" smtClean="0"/>
              <a:t>14.01.2015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21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7361-CA70-4599-915F-8B4BB3F8B72C}" type="datetime1">
              <a:rPr lang="de-DE" smtClean="0"/>
              <a:t>14.01.2015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99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E48C-3443-40CA-94D4-E3E3B2DC0D5E}" type="datetime1">
              <a:rPr lang="de-DE" smtClean="0"/>
              <a:t>14.01.2015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4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8641-68E2-40C3-9884-0F53FB4CDD09}" type="datetime1">
              <a:rPr lang="de-DE" smtClean="0"/>
              <a:t>14.01.2015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1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9823-F91E-48A3-AFA6-82CCC6E4D8D7}" type="datetime1">
              <a:rPr lang="de-DE" smtClean="0"/>
              <a:t>14.01.2015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26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2BDD-3227-4F5A-AA1A-791FE9941184}" type="datetime1">
              <a:rPr lang="de-DE" smtClean="0"/>
              <a:t>14.01.2015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07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B488-7E2B-4377-A530-FFB761AF4BA2}" type="datetime1">
              <a:rPr lang="de-DE" smtClean="0"/>
              <a:t>14.01.2015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96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2BED-96C1-4ED3-BC53-B278DD309C69}" type="datetime1">
              <a:rPr lang="de-DE" smtClean="0"/>
              <a:t>14.01.2015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58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121C-176A-45A1-B024-A913DA86A908}" type="datetime1">
              <a:rPr lang="de-DE" smtClean="0"/>
              <a:t>14.01.2015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448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 flipV="1">
            <a:off x="1" y="0"/>
            <a:ext cx="9906000" cy="175815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3D114-AE97-426A-AF31-42CD8534ADDF}" type="datetime1">
              <a:rPr lang="de-DE" smtClean="0"/>
              <a:t>14.01.2015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66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ennismueller.d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Meldung von Mannschaftsmitgliedern</a:t>
            </a:r>
            <a:br>
              <a:rPr lang="de-DE" dirty="0" smtClean="0"/>
            </a:br>
            <a:r>
              <a:rPr lang="de-DE" dirty="0" smtClean="0"/>
              <a:t>(für Ausrichter)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 smtClean="0"/>
          </a:p>
          <a:p>
            <a:r>
              <a:rPr lang="de-DE" dirty="0" smtClean="0"/>
              <a:t>Dennis Fabri</a:t>
            </a:r>
          </a:p>
          <a:p>
            <a:r>
              <a:rPr lang="de-DE" dirty="0" smtClean="0">
                <a:hlinkClick r:id="rId2"/>
              </a:rPr>
              <a:t>http</a:t>
            </a:r>
            <a:r>
              <a:rPr lang="de-DE" smtClean="0">
                <a:hlinkClick r:id="rId2"/>
              </a:rPr>
              <a:t>://</a:t>
            </a:r>
            <a:r>
              <a:rPr lang="de-DE" smtClean="0">
                <a:hlinkClick r:id="rId2"/>
              </a:rPr>
              <a:t>www.dennismueller.de</a:t>
            </a:r>
            <a:endParaRPr lang="de-DE" dirty="0" smtClean="0"/>
          </a:p>
          <a:p>
            <a:r>
              <a:rPr lang="de-DE" dirty="0" smtClean="0"/>
              <a:t>(10.08.2014)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Voraussetzungen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JAuswertung ab Version 9.2</a:t>
            </a:r>
          </a:p>
          <a:p>
            <a:r>
              <a:rPr lang="de-DE" dirty="0" smtClean="0"/>
              <a:t>Der Wettkampf wird wie gewohnt angelegt und das Meldeergebnis erstellt.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F176-CE5F-47A0-979B-83418037C875}" type="datetime1">
              <a:rPr lang="de-DE" smtClean="0"/>
              <a:t>14.01.2015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36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Exportieren der Meldedatei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1. Daten auswählen</a:t>
            </a:r>
            <a:endParaRPr lang="de-DE" dirty="0"/>
          </a:p>
        </p:txBody>
      </p:sp>
      <p:pic>
        <p:nvPicPr>
          <p:cNvPr id="7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05786" y="2678311"/>
            <a:ext cx="2743787" cy="29937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2. Dateiformat auswählen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48689" y="2678311"/>
            <a:ext cx="2743787" cy="2993728"/>
          </a:xfrm>
          <a:prstGeom prst="rect">
            <a:avLst/>
          </a:prstGeom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D19B9-E3DF-491C-B65B-AB2F01D05145}" type="datetime1">
              <a:rPr lang="de-DE" smtClean="0"/>
              <a:t>14.01.2015</a:t>
            </a:fld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3</a:t>
            </a:fld>
            <a:endParaRPr lang="de-DE"/>
          </a:p>
        </p:txBody>
      </p:sp>
      <p:sp>
        <p:nvSpPr>
          <p:cNvPr id="4" name="Abgerundetes Rechteck 3"/>
          <p:cNvSpPr/>
          <p:nvPr/>
        </p:nvSpPr>
        <p:spPr>
          <a:xfrm>
            <a:off x="1337310" y="5045895"/>
            <a:ext cx="1079232" cy="153450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9" name="Abgerundetes Rechteck 8"/>
          <p:cNvSpPr/>
          <p:nvPr/>
        </p:nvSpPr>
        <p:spPr>
          <a:xfrm>
            <a:off x="5692039" y="4006084"/>
            <a:ext cx="1079232" cy="153450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</p:spTree>
    <p:extLst>
      <p:ext uri="{BB962C8B-B14F-4D97-AF65-F5344CB8AC3E}">
        <p14:creationId xmlns:p14="http://schemas.microsoft.com/office/powerpoint/2010/main" val="138728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Exportieren der Meldedatei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3. Datei auswählen oder angeben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05786" y="2678311"/>
            <a:ext cx="2743787" cy="2993728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4. Zusammenfassung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748689" y="2678311"/>
            <a:ext cx="2743787" cy="2993728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130B-F08E-426C-9440-846A2D1486B0}" type="datetime1">
              <a:rPr lang="de-DE" smtClean="0"/>
              <a:t>14.01.2015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25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Veröffentlichen der Meldedatei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Die so erstellte Meldedatei wird anschließend auf den bekannten Wegen veröffentlicht. Z.B:</a:t>
            </a:r>
          </a:p>
          <a:p>
            <a:pPr lvl="1"/>
            <a:r>
              <a:rPr lang="de-DE" dirty="0" smtClean="0"/>
              <a:t>Webseite des Wettkampfs</a:t>
            </a:r>
          </a:p>
          <a:p>
            <a:pPr lvl="1"/>
            <a:r>
              <a:rPr lang="de-DE" dirty="0" smtClean="0"/>
              <a:t>E-Mail</a:t>
            </a:r>
          </a:p>
          <a:p>
            <a:r>
              <a:rPr lang="de-DE" dirty="0" smtClean="0"/>
              <a:t>Weitere Informationen zum Meldeverfahren sollten mit angegeben werden (z.B. die Datei „Meldung von Mannschaftmitgliedern (für Mannschaftführer)“)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B1B93-8C89-471E-AFCF-8C0BB06F5D24}" type="datetime1">
              <a:rPr lang="de-DE" smtClean="0"/>
              <a:t>14.01.2015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0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Anmeldung bei der Veranstaltung (vor Ort)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smtClean="0"/>
              <a:t>Die Mannschaften werden am Anfang der Veranstaltung angemeldet. </a:t>
            </a:r>
          </a:p>
          <a:p>
            <a:r>
              <a:rPr lang="de-DE" dirty="0" smtClean="0"/>
              <a:t>Dabei wird für jede Mannschaft ein Meldezettel abgegeben.</a:t>
            </a:r>
            <a:endParaRPr lang="de-DE" dirty="0"/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014913" y="2791929"/>
            <a:ext cx="4211340" cy="2766492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2DA1-358E-48C6-98A5-8211DFE903BA}" type="datetime1">
              <a:rPr lang="de-DE" smtClean="0"/>
              <a:t>14.01.2015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93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Importieren der Meldung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Meldezettel einscannen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smtClean="0"/>
              <a:t>In JAuswertung gibt es dafür den Bereich „Mitglieder“ (siehe rechts)</a:t>
            </a:r>
          </a:p>
          <a:p>
            <a:r>
              <a:rPr lang="de-DE" dirty="0" smtClean="0"/>
              <a:t>Mit einem geeigneten 2D-Code-Scanner kann der Code von der Meldung eingescannt werden.</a:t>
            </a:r>
          </a:p>
          <a:p>
            <a:r>
              <a:rPr lang="de-DE" dirty="0" smtClean="0"/>
              <a:t>Anschließend wird das Ergebnis im unteren Bereich dargestellt.</a:t>
            </a:r>
            <a:endParaRPr lang="de-DE" dirty="0"/>
          </a:p>
        </p:txBody>
      </p:sp>
      <p:pic>
        <p:nvPicPr>
          <p:cNvPr id="8" name="Inhaltsplatzhalter 7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014913" y="3198976"/>
            <a:ext cx="4211340" cy="195239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8D85-1D5A-4C77-BA46-185ABB81AA9F}" type="datetime1">
              <a:rPr lang="de-DE" smtClean="0"/>
              <a:t>14.01.2015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93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Handschriftliche Änderungen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Bei handschriftlichen Änderungen muss an den entsprechenden Stellen nachgearbeitet werden.</a:t>
            </a:r>
          </a:p>
          <a:p>
            <a:r>
              <a:rPr lang="de-DE" dirty="0" smtClean="0"/>
              <a:t>Dazu gibt es den Bereich „Meldungen“. Dort können die Mannschaftsmitglieder angepasst werden (</a:t>
            </a:r>
            <a:r>
              <a:rPr lang="de-DE" smtClean="0"/>
              <a:t>Siehe Anleitung).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E543-8792-4EAD-AE2F-AF1FDE703B8A}" type="datetime1">
              <a:rPr lang="de-DE" smtClean="0"/>
              <a:t>14.01.2015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JAuswertung - http://www.dennismueller.de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75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241</Words>
  <Application>Microsoft Office PowerPoint</Application>
  <PresentationFormat>A4-Papier (210x297 mm)</PresentationFormat>
  <Paragraphs>53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Meldung von Mannschaftsmitgliedern (für Ausrichter)</vt:lpstr>
      <vt:lpstr>Voraussetzungen</vt:lpstr>
      <vt:lpstr>Exportieren der Meldedatei</vt:lpstr>
      <vt:lpstr>Exportieren der Meldedatei</vt:lpstr>
      <vt:lpstr>Veröffentlichen der Meldedatei</vt:lpstr>
      <vt:lpstr>Anmeldung bei der Veranstaltung (vor Ort)</vt:lpstr>
      <vt:lpstr>Importieren der Meldung</vt:lpstr>
      <vt:lpstr>Handschriftliche Änderungen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Meldung von Mannschaftsmitgliedern (für Ausrichter - Teil 1)</dc:title>
  <dc:creator>Dennis Fabri</dc:creator>
  <cp:lastModifiedBy>Dennis Fabri</cp:lastModifiedBy>
  <cp:revision>15</cp:revision>
  <dcterms:created xsi:type="dcterms:W3CDTF">2014-08-07T06:24:15Z</dcterms:created>
  <dcterms:modified xsi:type="dcterms:W3CDTF">2015-01-14T21:35:50Z</dcterms:modified>
</cp:coreProperties>
</file>