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906000" cy="6858000" type="A4"/>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75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164" y="10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8E676B-99DA-468B-8125-9996CB3B81D8}" type="datetimeFigureOut">
              <a:rPr lang="de-DE" smtClean="0"/>
              <a:t>14.01.2015</a:t>
            </a:fld>
            <a:endParaRPr lang="de-DE"/>
          </a:p>
        </p:txBody>
      </p:sp>
      <p:sp>
        <p:nvSpPr>
          <p:cNvPr id="4" name="Folienbildplatzhalt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7BA847-7EE7-46AD-9F8E-3D77C04F9217}" type="slidenum">
              <a:rPr lang="de-DE" smtClean="0"/>
              <a:t>‹Nr.›</a:t>
            </a:fld>
            <a:endParaRPr lang="de-DE"/>
          </a:p>
        </p:txBody>
      </p:sp>
    </p:spTree>
    <p:extLst>
      <p:ext uri="{BB962C8B-B14F-4D97-AF65-F5344CB8AC3E}">
        <p14:creationId xmlns:p14="http://schemas.microsoft.com/office/powerpoint/2010/main" val="41062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D47BA847-7EE7-46AD-9F8E-3D77C04F9217}" type="slidenum">
              <a:rPr lang="de-DE" smtClean="0"/>
              <a:t>1</a:t>
            </a:fld>
            <a:endParaRPr lang="de-DE"/>
          </a:p>
        </p:txBody>
      </p:sp>
    </p:spTree>
    <p:extLst>
      <p:ext uri="{BB962C8B-B14F-4D97-AF65-F5344CB8AC3E}">
        <p14:creationId xmlns:p14="http://schemas.microsoft.com/office/powerpoint/2010/main" val="126437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7" name="Rechteck 6"/>
          <p:cNvSpPr/>
          <p:nvPr userDrawn="1"/>
        </p:nvSpPr>
        <p:spPr>
          <a:xfrm>
            <a:off x="0" y="1"/>
            <a:ext cx="9906000" cy="3509963"/>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de-DE" sz="1463"/>
          </a:p>
        </p:txBody>
      </p:sp>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smtClean="0"/>
              <a:t>Titelmasterformat durch Klicken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dirty="0"/>
          </a:p>
        </p:txBody>
      </p:sp>
      <p:sp>
        <p:nvSpPr>
          <p:cNvPr id="4" name="Date Placeholder 3"/>
          <p:cNvSpPr>
            <a:spLocks noGrp="1"/>
          </p:cNvSpPr>
          <p:nvPr>
            <p:ph type="dt" sz="half" idx="10"/>
          </p:nvPr>
        </p:nvSpPr>
        <p:spPr/>
        <p:txBody>
          <a:bodyPr/>
          <a:lstStyle/>
          <a:p>
            <a:fld id="{CD75FF48-E647-47BA-B175-85C5E9DC08A1}" type="datetime1">
              <a:rPr lang="de-DE" smtClean="0"/>
              <a:t>14.01.2015</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314324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378DE883-1B61-4828-BC40-361F8B0BCDB2}" type="datetime1">
              <a:rPr lang="de-DE" smtClean="0"/>
              <a:t>14.01.2015</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2095626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smtClean="0"/>
              <a:t>Titelmasterformat durch Klicken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8BD9DD4C-678D-4100-A3F2-F982EA9ECFD5}" type="datetime1">
              <a:rPr lang="de-DE" smtClean="0"/>
              <a:t>14.01.2015</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8062141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10"/>
          </p:nvPr>
        </p:nvSpPr>
        <p:spPr/>
        <p:txBody>
          <a:bodyPr/>
          <a:lstStyle/>
          <a:p>
            <a:fld id="{D3B3ECFC-4A46-4968-B3C1-B0E529313B00}" type="datetime1">
              <a:rPr lang="de-DE" smtClean="0"/>
              <a:t>14.01.2015</a:t>
            </a:fld>
            <a:endParaRPr lang="de-DE" dirty="0"/>
          </a:p>
        </p:txBody>
      </p:sp>
      <p:sp>
        <p:nvSpPr>
          <p:cNvPr id="5" name="Footer Placeholder 4"/>
          <p:cNvSpPr>
            <a:spLocks noGrp="1"/>
          </p:cNvSpPr>
          <p:nvPr>
            <p:ph type="ftr" sz="quarter" idx="11"/>
          </p:nvPr>
        </p:nvSpPr>
        <p:spPr/>
        <p:txBody>
          <a:bodyPr/>
          <a:lstStyle/>
          <a:p>
            <a:r>
              <a:rPr lang="de-DE" smtClean="0"/>
              <a:t>JAuswertung - http://www.dennismueller.de</a:t>
            </a:r>
            <a:endParaRPr lang="de-DE" dirty="0"/>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dirty="0"/>
          </a:p>
        </p:txBody>
      </p:sp>
    </p:spTree>
    <p:extLst>
      <p:ext uri="{BB962C8B-B14F-4D97-AF65-F5344CB8AC3E}">
        <p14:creationId xmlns:p14="http://schemas.microsoft.com/office/powerpoint/2010/main" val="1841992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smtClean="0"/>
              <a:t>Titelmasterformat durch Klicken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e Placeholder 3"/>
          <p:cNvSpPr>
            <a:spLocks noGrp="1"/>
          </p:cNvSpPr>
          <p:nvPr>
            <p:ph type="dt" sz="half" idx="10"/>
          </p:nvPr>
        </p:nvSpPr>
        <p:spPr/>
        <p:txBody>
          <a:bodyPr/>
          <a:lstStyle/>
          <a:p>
            <a:fld id="{D31C4348-94F8-47BF-B9B5-A1B4F257AC0A}" type="datetime1">
              <a:rPr lang="de-DE" smtClean="0"/>
              <a:t>14.01.2015</a:t>
            </a:fld>
            <a:endParaRPr lang="de-DE"/>
          </a:p>
        </p:txBody>
      </p:sp>
      <p:sp>
        <p:nvSpPr>
          <p:cNvPr id="5" name="Footer Placeholder 4"/>
          <p:cNvSpPr>
            <a:spLocks noGrp="1"/>
          </p:cNvSpPr>
          <p:nvPr>
            <p:ph type="ftr" sz="quarter" idx="11"/>
          </p:nvPr>
        </p:nvSpPr>
        <p:spPr/>
        <p:txBody>
          <a:bodyPr/>
          <a:lstStyle/>
          <a:p>
            <a:r>
              <a:rPr lang="de-DE" smtClean="0"/>
              <a:t>JAuswertung - http://www.dennismueller.de</a:t>
            </a:r>
            <a:endParaRPr lang="de-DE"/>
          </a:p>
        </p:txBody>
      </p:sp>
      <p:sp>
        <p:nvSpPr>
          <p:cNvPr id="6" name="Slide Number Placeholder 5"/>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267149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Date Placeholder 4"/>
          <p:cNvSpPr>
            <a:spLocks noGrp="1"/>
          </p:cNvSpPr>
          <p:nvPr>
            <p:ph type="dt" sz="half" idx="10"/>
          </p:nvPr>
        </p:nvSpPr>
        <p:spPr/>
        <p:txBody>
          <a:bodyPr/>
          <a:lstStyle/>
          <a:p>
            <a:fld id="{B362C408-07A6-4D79-9B5F-2E65248BFFFA}" type="datetime1">
              <a:rPr lang="de-DE" smtClean="0"/>
              <a:t>14.01.2015</a:t>
            </a:fld>
            <a:endParaRPr lang="de-DE"/>
          </a:p>
        </p:txBody>
      </p:sp>
      <p:sp>
        <p:nvSpPr>
          <p:cNvPr id="6" name="Footer Placeholder 5"/>
          <p:cNvSpPr>
            <a:spLocks noGrp="1"/>
          </p:cNvSpPr>
          <p:nvPr>
            <p:ph type="ftr" sz="quarter" idx="11"/>
          </p:nvPr>
        </p:nvSpPr>
        <p:spPr/>
        <p:txBody>
          <a:bodyPr/>
          <a:lstStyle/>
          <a:p>
            <a:r>
              <a:rPr lang="de-DE" smtClean="0"/>
              <a:t>JAuswertung - http://www.dennismueller.de</a:t>
            </a:r>
            <a:endParaRPr lang="de-DE"/>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53113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smtClean="0"/>
              <a:t>Titelmasterformat durch Klicken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7" name="Date Placeholder 6"/>
          <p:cNvSpPr>
            <a:spLocks noGrp="1"/>
          </p:cNvSpPr>
          <p:nvPr>
            <p:ph type="dt" sz="half" idx="10"/>
          </p:nvPr>
        </p:nvSpPr>
        <p:spPr/>
        <p:txBody>
          <a:bodyPr/>
          <a:lstStyle/>
          <a:p>
            <a:fld id="{DCA35BC3-817B-4AFC-9CAF-44B848F93364}" type="datetime1">
              <a:rPr lang="de-DE" smtClean="0"/>
              <a:t>14.01.2015</a:t>
            </a:fld>
            <a:endParaRPr lang="de-DE"/>
          </a:p>
        </p:txBody>
      </p:sp>
      <p:sp>
        <p:nvSpPr>
          <p:cNvPr id="8" name="Footer Placeholder 7"/>
          <p:cNvSpPr>
            <a:spLocks noGrp="1"/>
          </p:cNvSpPr>
          <p:nvPr>
            <p:ph type="ftr" sz="quarter" idx="11"/>
          </p:nvPr>
        </p:nvSpPr>
        <p:spPr/>
        <p:txBody>
          <a:bodyPr/>
          <a:lstStyle/>
          <a:p>
            <a:r>
              <a:rPr lang="de-DE" smtClean="0"/>
              <a:t>JAuswertung - http://www.dennismueller.de</a:t>
            </a:r>
            <a:endParaRPr lang="de-DE"/>
          </a:p>
        </p:txBody>
      </p:sp>
      <p:sp>
        <p:nvSpPr>
          <p:cNvPr id="9" name="Slide Number Placeholder 8"/>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83926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smtClean="0"/>
              <a:t>Titelmasterformat durch Klicken bearbeiten</a:t>
            </a:r>
            <a:endParaRPr lang="en-US" dirty="0"/>
          </a:p>
        </p:txBody>
      </p:sp>
      <p:sp>
        <p:nvSpPr>
          <p:cNvPr id="3" name="Date Placeholder 2"/>
          <p:cNvSpPr>
            <a:spLocks noGrp="1"/>
          </p:cNvSpPr>
          <p:nvPr>
            <p:ph type="dt" sz="half" idx="10"/>
          </p:nvPr>
        </p:nvSpPr>
        <p:spPr/>
        <p:txBody>
          <a:bodyPr/>
          <a:lstStyle/>
          <a:p>
            <a:fld id="{633088CD-E9E6-4889-AC9C-ED3C09BF3DC1}" type="datetime1">
              <a:rPr lang="de-DE" smtClean="0"/>
              <a:t>14.01.2015</a:t>
            </a:fld>
            <a:endParaRPr lang="de-DE"/>
          </a:p>
        </p:txBody>
      </p:sp>
      <p:sp>
        <p:nvSpPr>
          <p:cNvPr id="4" name="Footer Placeholder 3"/>
          <p:cNvSpPr>
            <a:spLocks noGrp="1"/>
          </p:cNvSpPr>
          <p:nvPr>
            <p:ph type="ftr" sz="quarter" idx="11"/>
          </p:nvPr>
        </p:nvSpPr>
        <p:spPr/>
        <p:txBody>
          <a:bodyPr/>
          <a:lstStyle/>
          <a:p>
            <a:r>
              <a:rPr lang="de-DE" smtClean="0"/>
              <a:t>JAuswertung - http://www.dennismueller.de</a:t>
            </a:r>
            <a:endParaRPr lang="de-DE"/>
          </a:p>
        </p:txBody>
      </p:sp>
      <p:sp>
        <p:nvSpPr>
          <p:cNvPr id="5" name="Slide Number Placeholder 4"/>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313072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BD0532-B1DC-4CD0-8D7B-B54961BBA8A9}" type="datetime1">
              <a:rPr lang="de-DE" smtClean="0"/>
              <a:t>14.01.2015</a:t>
            </a:fld>
            <a:endParaRPr lang="de-DE"/>
          </a:p>
        </p:txBody>
      </p:sp>
      <p:sp>
        <p:nvSpPr>
          <p:cNvPr id="3" name="Footer Placeholder 2"/>
          <p:cNvSpPr>
            <a:spLocks noGrp="1"/>
          </p:cNvSpPr>
          <p:nvPr>
            <p:ph type="ftr" sz="quarter" idx="11"/>
          </p:nvPr>
        </p:nvSpPr>
        <p:spPr/>
        <p:txBody>
          <a:bodyPr/>
          <a:lstStyle/>
          <a:p>
            <a:r>
              <a:rPr lang="de-DE" smtClean="0"/>
              <a:t>JAuswertung - http://www.dennismueller.de</a:t>
            </a:r>
            <a:endParaRPr lang="de-DE"/>
          </a:p>
        </p:txBody>
      </p:sp>
      <p:sp>
        <p:nvSpPr>
          <p:cNvPr id="4" name="Slide Number Placeholder 3"/>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14096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smtClean="0"/>
              <a:t>Titelmasterformat durch Klicken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3692A3EA-1FC7-4261-BD98-252E27C722E3}" type="datetime1">
              <a:rPr lang="de-DE" smtClean="0"/>
              <a:t>14.01.2015</a:t>
            </a:fld>
            <a:endParaRPr lang="de-DE"/>
          </a:p>
        </p:txBody>
      </p:sp>
      <p:sp>
        <p:nvSpPr>
          <p:cNvPr id="6" name="Footer Placeholder 5"/>
          <p:cNvSpPr>
            <a:spLocks noGrp="1"/>
          </p:cNvSpPr>
          <p:nvPr>
            <p:ph type="ftr" sz="quarter" idx="11"/>
          </p:nvPr>
        </p:nvSpPr>
        <p:spPr/>
        <p:txBody>
          <a:bodyPr/>
          <a:lstStyle/>
          <a:p>
            <a:r>
              <a:rPr lang="de-DE" smtClean="0"/>
              <a:t>JAuswertung - http://www.dennismueller.de</a:t>
            </a:r>
            <a:endParaRPr lang="de-DE"/>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1939581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smtClean="0"/>
              <a:t>Titelmasterformat durch Klicken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smtClean="0"/>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e Placeholder 4"/>
          <p:cNvSpPr>
            <a:spLocks noGrp="1"/>
          </p:cNvSpPr>
          <p:nvPr>
            <p:ph type="dt" sz="half" idx="10"/>
          </p:nvPr>
        </p:nvSpPr>
        <p:spPr/>
        <p:txBody>
          <a:bodyPr/>
          <a:lstStyle/>
          <a:p>
            <a:fld id="{5C023C04-6099-46E6-8A20-760BB062DD50}" type="datetime1">
              <a:rPr lang="de-DE" smtClean="0"/>
              <a:t>14.01.2015</a:t>
            </a:fld>
            <a:endParaRPr lang="de-DE"/>
          </a:p>
        </p:txBody>
      </p:sp>
      <p:sp>
        <p:nvSpPr>
          <p:cNvPr id="6" name="Footer Placeholder 5"/>
          <p:cNvSpPr>
            <a:spLocks noGrp="1"/>
          </p:cNvSpPr>
          <p:nvPr>
            <p:ph type="ftr" sz="quarter" idx="11"/>
          </p:nvPr>
        </p:nvSpPr>
        <p:spPr/>
        <p:txBody>
          <a:bodyPr/>
          <a:lstStyle/>
          <a:p>
            <a:r>
              <a:rPr lang="de-DE" smtClean="0"/>
              <a:t>JAuswertung - http://www.dennismueller.de</a:t>
            </a:r>
            <a:endParaRPr lang="de-DE"/>
          </a:p>
        </p:txBody>
      </p:sp>
      <p:sp>
        <p:nvSpPr>
          <p:cNvPr id="7" name="Slide Number Placeholder 6"/>
          <p:cNvSpPr>
            <a:spLocks noGrp="1"/>
          </p:cNvSpPr>
          <p:nvPr>
            <p:ph type="sldNum" sz="quarter" idx="12"/>
          </p:nvPr>
        </p:nvSpPr>
        <p:spPr/>
        <p:txBody>
          <a:bodyPr/>
          <a:lstStyle/>
          <a:p>
            <a:fld id="{EEE0876F-90B3-4061-BC12-CB6B51B39D72}" type="slidenum">
              <a:rPr lang="de-DE" smtClean="0"/>
              <a:t>‹Nr.›</a:t>
            </a:fld>
            <a:endParaRPr lang="de-DE"/>
          </a:p>
        </p:txBody>
      </p:sp>
    </p:spTree>
    <p:extLst>
      <p:ext uri="{BB962C8B-B14F-4D97-AF65-F5344CB8AC3E}">
        <p14:creationId xmlns:p14="http://schemas.microsoft.com/office/powerpoint/2010/main" val="3197448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hteck 6"/>
          <p:cNvSpPr/>
          <p:nvPr userDrawn="1"/>
        </p:nvSpPr>
        <p:spPr>
          <a:xfrm flipV="1">
            <a:off x="1" y="0"/>
            <a:ext cx="9906000" cy="1758157"/>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74295" tIns="37148" rIns="74295" bIns="37148" numCol="1" spcCol="0" rtlCol="0" fromWordArt="0" anchor="ctr" anchorCtr="0" forceAA="0" compatLnSpc="1">
            <a:prstTxWarp prst="textNoShape">
              <a:avLst/>
            </a:prstTxWarp>
            <a:noAutofit/>
          </a:bodyPr>
          <a:lstStyle/>
          <a:p>
            <a:pPr algn="ctr"/>
            <a:endParaRPr lang="de-DE" sz="1463"/>
          </a:p>
        </p:txBody>
      </p:sp>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smtClean="0"/>
              <a:t>Titelmasterformat durch Klicken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1899A0-6FAF-433D-B864-FD877DFBCFB9}" type="datetime1">
              <a:rPr lang="de-DE" smtClean="0"/>
              <a:t>14.01.2015</a:t>
            </a:fld>
            <a:endParaRPr lang="de-DE"/>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smtClean="0"/>
              <a:t>JAuswertung - http://www.dennismueller.de</a:t>
            </a:r>
            <a:endParaRPr lang="de-DE"/>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0876F-90B3-4061-BC12-CB6B51B39D72}" type="slidenum">
              <a:rPr lang="de-DE" smtClean="0"/>
              <a:t>‹Nr.›</a:t>
            </a:fld>
            <a:endParaRPr lang="de-DE"/>
          </a:p>
        </p:txBody>
      </p:sp>
    </p:spTree>
    <p:extLst>
      <p:ext uri="{BB962C8B-B14F-4D97-AF65-F5344CB8AC3E}">
        <p14:creationId xmlns:p14="http://schemas.microsoft.com/office/powerpoint/2010/main" val="31276605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ennismueller.d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dennismueller.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rmAutofit fontScale="90000"/>
          </a:bodyPr>
          <a:lstStyle/>
          <a:p>
            <a:r>
              <a:rPr lang="de-DE" dirty="0" smtClean="0"/>
              <a:t>Meldung von Mannschaftsmitgliedern</a:t>
            </a:r>
            <a:br>
              <a:rPr lang="de-DE" dirty="0" smtClean="0"/>
            </a:br>
            <a:r>
              <a:rPr lang="de-DE" dirty="0" smtClean="0"/>
              <a:t>(für Mannschaftsführer)</a:t>
            </a:r>
            <a:endParaRPr lang="de-DE" dirty="0"/>
          </a:p>
        </p:txBody>
      </p:sp>
      <p:sp>
        <p:nvSpPr>
          <p:cNvPr id="3" name="Untertitel 2"/>
          <p:cNvSpPr>
            <a:spLocks noGrp="1"/>
          </p:cNvSpPr>
          <p:nvPr>
            <p:ph type="subTitle" idx="1"/>
          </p:nvPr>
        </p:nvSpPr>
        <p:spPr/>
        <p:txBody>
          <a:bodyPr>
            <a:normAutofit lnSpcReduction="10000"/>
          </a:bodyPr>
          <a:lstStyle/>
          <a:p>
            <a:endParaRPr lang="de-DE" dirty="0" smtClean="0"/>
          </a:p>
          <a:p>
            <a:r>
              <a:rPr lang="de-DE" dirty="0" smtClean="0"/>
              <a:t>Dennis Fabri</a:t>
            </a:r>
          </a:p>
          <a:p>
            <a:r>
              <a:rPr lang="de-DE" dirty="0" smtClean="0">
                <a:hlinkClick r:id="rId3"/>
              </a:rPr>
              <a:t>http</a:t>
            </a:r>
            <a:r>
              <a:rPr lang="de-DE" smtClean="0">
                <a:hlinkClick r:id="rId3"/>
              </a:rPr>
              <a:t>://</a:t>
            </a:r>
            <a:r>
              <a:rPr lang="de-DE" smtClean="0">
                <a:hlinkClick r:id="rId3"/>
              </a:rPr>
              <a:t>www.dennismueller.de</a:t>
            </a:r>
            <a:endParaRPr lang="de-DE" dirty="0" smtClean="0"/>
          </a:p>
          <a:p>
            <a:r>
              <a:rPr lang="de-DE" dirty="0" smtClean="0"/>
              <a:t>(10.01.2015)</a:t>
            </a:r>
          </a:p>
        </p:txBody>
      </p:sp>
    </p:spTree>
    <p:extLst>
      <p:ext uri="{BB962C8B-B14F-4D97-AF65-F5344CB8AC3E}">
        <p14:creationId xmlns:p14="http://schemas.microsoft.com/office/powerpoint/2010/main" val="4254601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Handschriftliche Änderungen</a:t>
            </a:r>
            <a:endParaRPr lang="de-DE" dirty="0"/>
          </a:p>
        </p:txBody>
      </p:sp>
      <p:sp>
        <p:nvSpPr>
          <p:cNvPr id="3" name="Inhaltsplatzhalter 2"/>
          <p:cNvSpPr>
            <a:spLocks noGrp="1"/>
          </p:cNvSpPr>
          <p:nvPr>
            <p:ph idx="1"/>
          </p:nvPr>
        </p:nvSpPr>
        <p:spPr/>
        <p:txBody>
          <a:bodyPr>
            <a:normAutofit/>
          </a:bodyPr>
          <a:lstStyle/>
          <a:p>
            <a:r>
              <a:rPr lang="de-DE" dirty="0" smtClean="0"/>
              <a:t>Bis zur Abgabe der Meldung sind noch handschriftliche Änderungen möglich.</a:t>
            </a:r>
          </a:p>
          <a:p>
            <a:r>
              <a:rPr lang="de-DE" dirty="0" smtClean="0"/>
              <a:t>In jeder Zeile wird während des Ausdrucks genug Platz dafür gelassen.</a:t>
            </a:r>
          </a:p>
          <a:p>
            <a:r>
              <a:rPr lang="de-DE" dirty="0" smtClean="0"/>
              <a:t>Zur Zusätzlichen Kenntlichmachung kreuzen Sie dann bitte neben „Handschriftliche Änderungen“ „Ja“ an.</a:t>
            </a:r>
            <a:endParaRPr lang="de-DE" dirty="0"/>
          </a:p>
        </p:txBody>
      </p:sp>
      <p:sp>
        <p:nvSpPr>
          <p:cNvPr id="6" name="Datumsplatzhalter 5"/>
          <p:cNvSpPr>
            <a:spLocks noGrp="1"/>
          </p:cNvSpPr>
          <p:nvPr>
            <p:ph type="dt" sz="half" idx="10"/>
          </p:nvPr>
        </p:nvSpPr>
        <p:spPr/>
        <p:txBody>
          <a:bodyPr/>
          <a:lstStyle/>
          <a:p>
            <a:fld id="{8E0F105F-15CE-444C-80B4-D1B91D3D29F8}" type="datetime1">
              <a:rPr lang="de-DE" smtClean="0"/>
              <a:t>14.01.2015</a:t>
            </a:fld>
            <a:endParaRPr lang="de-DE" dirty="0"/>
          </a:p>
        </p:txBody>
      </p:sp>
      <p:sp>
        <p:nvSpPr>
          <p:cNvPr id="7" name="Fußzeilenplatzhalter 6"/>
          <p:cNvSpPr>
            <a:spLocks noGrp="1"/>
          </p:cNvSpPr>
          <p:nvPr>
            <p:ph type="ftr" sz="quarter" idx="11"/>
          </p:nvPr>
        </p:nvSpPr>
        <p:spPr/>
        <p:txBody>
          <a:bodyPr/>
          <a:lstStyle/>
          <a:p>
            <a:r>
              <a:rPr lang="de-DE" smtClean="0"/>
              <a:t>JAuswertung - http://www.dennismueller.de</a:t>
            </a:r>
            <a:endParaRPr lang="de-DE" dirty="0"/>
          </a:p>
        </p:txBody>
      </p:sp>
      <p:sp>
        <p:nvSpPr>
          <p:cNvPr id="8" name="Foliennummernplatzhalter 7"/>
          <p:cNvSpPr>
            <a:spLocks noGrp="1"/>
          </p:cNvSpPr>
          <p:nvPr>
            <p:ph type="sldNum" sz="quarter" idx="12"/>
          </p:nvPr>
        </p:nvSpPr>
        <p:spPr/>
        <p:txBody>
          <a:bodyPr/>
          <a:lstStyle/>
          <a:p>
            <a:fld id="{EEE0876F-90B3-4061-BC12-CB6B51B39D72}" type="slidenum">
              <a:rPr lang="de-DE" smtClean="0"/>
              <a:t>10</a:t>
            </a:fld>
            <a:endParaRPr lang="de-DE" dirty="0"/>
          </a:p>
        </p:txBody>
      </p:sp>
    </p:spTree>
    <p:extLst>
      <p:ext uri="{BB962C8B-B14F-4D97-AF65-F5344CB8AC3E}">
        <p14:creationId xmlns:p14="http://schemas.microsoft.com/office/powerpoint/2010/main" val="3150221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ist sind die Probleme einer handschriftlichen Meldung?</a:t>
            </a:r>
            <a:endParaRPr lang="de-DE" dirty="0"/>
          </a:p>
        </p:txBody>
      </p:sp>
      <p:sp>
        <p:nvSpPr>
          <p:cNvPr id="3" name="Inhaltsplatzhalter 2"/>
          <p:cNvSpPr>
            <a:spLocks noGrp="1"/>
          </p:cNvSpPr>
          <p:nvPr>
            <p:ph idx="1"/>
          </p:nvPr>
        </p:nvSpPr>
        <p:spPr/>
        <p:txBody>
          <a:bodyPr>
            <a:normAutofit lnSpcReduction="10000"/>
          </a:bodyPr>
          <a:lstStyle/>
          <a:p>
            <a:r>
              <a:rPr lang="de-DE" dirty="0" smtClean="0"/>
              <a:t>Mit dem Übertragen der Mannschaftsmitglieder von handschriftlichen Meldungen für den Urkundendruck ist bei den Deutschen Meisterschaften jedes Jahr mindestens eine Person einen ganzen Tag beschäftigt.</a:t>
            </a:r>
          </a:p>
          <a:p>
            <a:r>
              <a:rPr lang="de-DE" dirty="0" smtClean="0"/>
              <a:t>Einige Handschriften erhöhen den Aufwand zusätzlich.</a:t>
            </a:r>
          </a:p>
          <a:p>
            <a:r>
              <a:rPr lang="de-DE" dirty="0" smtClean="0"/>
              <a:t>Trotz aller Sorgfalt sind auf einigen Urkunden Namen falsch geschrieben. Insbesondere jüngere Teilnehmer sind dadurch häufig enttäuscht. Im Nachlauf müssen neue Urkunden erstellt und verschickt werden. Dies bedeutet zusätzlichen Aufwand sowohl auf Seiten der Ausrichter als auch der Mannschaftsführer.</a:t>
            </a:r>
          </a:p>
        </p:txBody>
      </p:sp>
      <p:sp>
        <p:nvSpPr>
          <p:cNvPr id="4" name="Datumsplatzhalter 3"/>
          <p:cNvSpPr>
            <a:spLocks noGrp="1"/>
          </p:cNvSpPr>
          <p:nvPr>
            <p:ph type="dt" sz="half" idx="10"/>
          </p:nvPr>
        </p:nvSpPr>
        <p:spPr/>
        <p:txBody>
          <a:bodyPr/>
          <a:lstStyle/>
          <a:p>
            <a:fld id="{96B543D2-A205-4787-BDC9-463DEA33ABD5}" type="datetime1">
              <a:rPr lang="de-DE" smtClean="0"/>
              <a:t>14.01.2015</a:t>
            </a:fld>
            <a:endParaRPr lang="de-DE" dirty="0"/>
          </a:p>
        </p:txBody>
      </p:sp>
      <p:sp>
        <p:nvSpPr>
          <p:cNvPr id="5" name="Fußzeilenplatzhalter 4"/>
          <p:cNvSpPr>
            <a:spLocks noGrp="1"/>
          </p:cNvSpPr>
          <p:nvPr>
            <p:ph type="ftr" sz="quarter" idx="11"/>
          </p:nvPr>
        </p:nvSpPr>
        <p:spPr/>
        <p:txBody>
          <a:bodyPr/>
          <a:lstStyle/>
          <a:p>
            <a:r>
              <a:rPr lang="de-DE" smtClean="0"/>
              <a:t>JAuswertung - http://www.dennismueller.de</a:t>
            </a:r>
            <a:endParaRPr lang="de-DE" dirty="0"/>
          </a:p>
        </p:txBody>
      </p:sp>
      <p:sp>
        <p:nvSpPr>
          <p:cNvPr id="6" name="Foliennummernplatzhalter 5"/>
          <p:cNvSpPr>
            <a:spLocks noGrp="1"/>
          </p:cNvSpPr>
          <p:nvPr>
            <p:ph type="sldNum" sz="quarter" idx="12"/>
          </p:nvPr>
        </p:nvSpPr>
        <p:spPr/>
        <p:txBody>
          <a:bodyPr/>
          <a:lstStyle/>
          <a:p>
            <a:fld id="{EEE0876F-90B3-4061-BC12-CB6B51B39D72}" type="slidenum">
              <a:rPr lang="de-DE" smtClean="0"/>
              <a:t>2</a:t>
            </a:fld>
            <a:endParaRPr lang="de-DE" dirty="0"/>
          </a:p>
        </p:txBody>
      </p:sp>
    </p:spTree>
    <p:extLst>
      <p:ext uri="{BB962C8B-B14F-4D97-AF65-F5344CB8AC3E}">
        <p14:creationId xmlns:p14="http://schemas.microsoft.com/office/powerpoint/2010/main" val="153118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verändert sich für Mannschaftsführer?</a:t>
            </a:r>
            <a:endParaRPr lang="de-DE" dirty="0"/>
          </a:p>
        </p:txBody>
      </p:sp>
      <p:sp>
        <p:nvSpPr>
          <p:cNvPr id="3" name="Inhaltsplatzhalter 2"/>
          <p:cNvSpPr>
            <a:spLocks noGrp="1"/>
          </p:cNvSpPr>
          <p:nvPr>
            <p:ph idx="1"/>
          </p:nvPr>
        </p:nvSpPr>
        <p:spPr/>
        <p:txBody>
          <a:bodyPr/>
          <a:lstStyle/>
          <a:p>
            <a:r>
              <a:rPr lang="de-DE" dirty="0" smtClean="0"/>
              <a:t>Die Eingabe erfolgt über eine Software.</a:t>
            </a:r>
          </a:p>
          <a:p>
            <a:r>
              <a:rPr lang="de-DE" dirty="0" smtClean="0"/>
              <a:t>Eingaben (auch teilweise) können gespeichert werden.</a:t>
            </a:r>
          </a:p>
          <a:p>
            <a:r>
              <a:rPr lang="de-DE" dirty="0" smtClean="0"/>
              <a:t>In der Software wird eine Übersicht noch fehlender </a:t>
            </a:r>
            <a:r>
              <a:rPr lang="de-DE" smtClean="0"/>
              <a:t>Eingaben angezeigt.</a:t>
            </a:r>
            <a:endParaRPr lang="de-DE" dirty="0" smtClean="0"/>
          </a:p>
          <a:p>
            <a:r>
              <a:rPr lang="de-DE" dirty="0" smtClean="0"/>
              <a:t>Die Meldung kann beliebig oft ausgedruckt werden.</a:t>
            </a:r>
          </a:p>
          <a:p>
            <a:r>
              <a:rPr lang="de-DE" dirty="0" smtClean="0"/>
              <a:t>Meine Mannschaftsmitglieder erhalten korrekte Urkunden.</a:t>
            </a:r>
          </a:p>
        </p:txBody>
      </p:sp>
      <p:sp>
        <p:nvSpPr>
          <p:cNvPr id="4" name="Datumsplatzhalter 3"/>
          <p:cNvSpPr>
            <a:spLocks noGrp="1"/>
          </p:cNvSpPr>
          <p:nvPr>
            <p:ph type="dt" sz="half" idx="10"/>
          </p:nvPr>
        </p:nvSpPr>
        <p:spPr/>
        <p:txBody>
          <a:bodyPr/>
          <a:lstStyle/>
          <a:p>
            <a:fld id="{C9B76333-3A55-4AE2-8238-F7FFDB3EB558}" type="datetime1">
              <a:rPr lang="de-DE" smtClean="0"/>
              <a:t>14.01.2015</a:t>
            </a:fld>
            <a:endParaRPr lang="de-DE" dirty="0"/>
          </a:p>
        </p:txBody>
      </p:sp>
      <p:sp>
        <p:nvSpPr>
          <p:cNvPr id="5" name="Fußzeilenplatzhalter 4"/>
          <p:cNvSpPr>
            <a:spLocks noGrp="1"/>
          </p:cNvSpPr>
          <p:nvPr>
            <p:ph type="ftr" sz="quarter" idx="11"/>
          </p:nvPr>
        </p:nvSpPr>
        <p:spPr/>
        <p:txBody>
          <a:bodyPr/>
          <a:lstStyle/>
          <a:p>
            <a:r>
              <a:rPr lang="de-DE" smtClean="0"/>
              <a:t>JAuswertung - http://www.dennismueller.de</a:t>
            </a:r>
            <a:endParaRPr lang="de-DE" dirty="0"/>
          </a:p>
        </p:txBody>
      </p:sp>
      <p:sp>
        <p:nvSpPr>
          <p:cNvPr id="6" name="Foliennummernplatzhalter 5"/>
          <p:cNvSpPr>
            <a:spLocks noGrp="1"/>
          </p:cNvSpPr>
          <p:nvPr>
            <p:ph type="sldNum" sz="quarter" idx="12"/>
          </p:nvPr>
        </p:nvSpPr>
        <p:spPr/>
        <p:txBody>
          <a:bodyPr/>
          <a:lstStyle/>
          <a:p>
            <a:fld id="{EEE0876F-90B3-4061-BC12-CB6B51B39D72}" type="slidenum">
              <a:rPr lang="de-DE" smtClean="0"/>
              <a:t>3</a:t>
            </a:fld>
            <a:endParaRPr lang="de-DE" dirty="0"/>
          </a:p>
        </p:txBody>
      </p:sp>
    </p:spTree>
    <p:extLst>
      <p:ext uri="{BB962C8B-B14F-4D97-AF65-F5344CB8AC3E}">
        <p14:creationId xmlns:p14="http://schemas.microsoft.com/office/powerpoint/2010/main" val="2940346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Was wird durch das diese Meldung besser?</a:t>
            </a:r>
            <a:endParaRPr lang="de-DE" dirty="0"/>
          </a:p>
        </p:txBody>
      </p:sp>
      <p:sp>
        <p:nvSpPr>
          <p:cNvPr id="3" name="Inhaltsplatzhalter 2"/>
          <p:cNvSpPr>
            <a:spLocks noGrp="1"/>
          </p:cNvSpPr>
          <p:nvPr>
            <p:ph idx="1"/>
          </p:nvPr>
        </p:nvSpPr>
        <p:spPr/>
        <p:txBody>
          <a:bodyPr/>
          <a:lstStyle/>
          <a:p>
            <a:r>
              <a:rPr lang="de-DE" dirty="0" smtClean="0"/>
              <a:t>Der Zeitaufwand während des Wettkampfs wird reduziert.</a:t>
            </a:r>
          </a:p>
          <a:p>
            <a:r>
              <a:rPr lang="de-DE" dirty="0" smtClean="0"/>
              <a:t>Urkunden enthalten die abgegebenen (richtigen) Namen.</a:t>
            </a:r>
          </a:p>
          <a:p>
            <a:r>
              <a:rPr lang="de-DE" dirty="0" smtClean="0"/>
              <a:t>Der Aufwand im Nachlauf wird reduziert.</a:t>
            </a:r>
          </a:p>
          <a:p>
            <a:r>
              <a:rPr lang="de-DE" dirty="0" smtClean="0"/>
              <a:t>Mit der Aufwandsverringerung können auch Kosten reduziert werden.</a:t>
            </a:r>
            <a:endParaRPr lang="de-DE" dirty="0"/>
          </a:p>
        </p:txBody>
      </p:sp>
      <p:sp>
        <p:nvSpPr>
          <p:cNvPr id="4" name="Datumsplatzhalter 3"/>
          <p:cNvSpPr>
            <a:spLocks noGrp="1"/>
          </p:cNvSpPr>
          <p:nvPr>
            <p:ph type="dt" sz="half" idx="10"/>
          </p:nvPr>
        </p:nvSpPr>
        <p:spPr/>
        <p:txBody>
          <a:bodyPr/>
          <a:lstStyle/>
          <a:p>
            <a:fld id="{B51BE0CD-3C49-4944-9901-ED9B8B8B39F6}" type="datetime1">
              <a:rPr lang="de-DE" smtClean="0"/>
              <a:t>14.01.2015</a:t>
            </a:fld>
            <a:endParaRPr lang="de-DE" dirty="0"/>
          </a:p>
        </p:txBody>
      </p:sp>
      <p:sp>
        <p:nvSpPr>
          <p:cNvPr id="5" name="Fußzeilenplatzhalter 4"/>
          <p:cNvSpPr>
            <a:spLocks noGrp="1"/>
          </p:cNvSpPr>
          <p:nvPr>
            <p:ph type="ftr" sz="quarter" idx="11"/>
          </p:nvPr>
        </p:nvSpPr>
        <p:spPr/>
        <p:txBody>
          <a:bodyPr/>
          <a:lstStyle/>
          <a:p>
            <a:r>
              <a:rPr lang="de-DE" smtClean="0"/>
              <a:t>JAuswertung - http://www.dennismueller.de</a:t>
            </a:r>
            <a:endParaRPr lang="de-DE" dirty="0"/>
          </a:p>
        </p:txBody>
      </p:sp>
      <p:sp>
        <p:nvSpPr>
          <p:cNvPr id="6" name="Foliennummernplatzhalter 5"/>
          <p:cNvSpPr>
            <a:spLocks noGrp="1"/>
          </p:cNvSpPr>
          <p:nvPr>
            <p:ph type="sldNum" sz="quarter" idx="12"/>
          </p:nvPr>
        </p:nvSpPr>
        <p:spPr/>
        <p:txBody>
          <a:bodyPr/>
          <a:lstStyle/>
          <a:p>
            <a:fld id="{EEE0876F-90B3-4061-BC12-CB6B51B39D72}" type="slidenum">
              <a:rPr lang="de-DE" smtClean="0"/>
              <a:t>4</a:t>
            </a:fld>
            <a:endParaRPr lang="de-DE" dirty="0"/>
          </a:p>
        </p:txBody>
      </p:sp>
    </p:spTree>
    <p:extLst>
      <p:ext uri="{BB962C8B-B14F-4D97-AF65-F5344CB8AC3E}">
        <p14:creationId xmlns:p14="http://schemas.microsoft.com/office/powerpoint/2010/main" val="2108469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Voraussetzungen</a:t>
            </a:r>
            <a:endParaRPr lang="de-DE" dirty="0"/>
          </a:p>
        </p:txBody>
      </p:sp>
      <p:sp>
        <p:nvSpPr>
          <p:cNvPr id="3" name="Inhaltsplatzhalter 2"/>
          <p:cNvSpPr>
            <a:spLocks noGrp="1"/>
          </p:cNvSpPr>
          <p:nvPr>
            <p:ph idx="1"/>
          </p:nvPr>
        </p:nvSpPr>
        <p:spPr/>
        <p:txBody>
          <a:bodyPr/>
          <a:lstStyle/>
          <a:p>
            <a:r>
              <a:rPr lang="de-DE" dirty="0" smtClean="0"/>
              <a:t>Installation von JAuswertung</a:t>
            </a:r>
            <a:br>
              <a:rPr lang="de-DE" dirty="0" smtClean="0"/>
            </a:br>
            <a:r>
              <a:rPr lang="de-DE" dirty="0" smtClean="0"/>
              <a:t>Download: </a:t>
            </a:r>
            <a:r>
              <a:rPr lang="de-DE" dirty="0">
                <a:hlinkClick r:id="rId2"/>
              </a:rPr>
              <a:t>http://</a:t>
            </a:r>
            <a:r>
              <a:rPr lang="de-DE" dirty="0" smtClean="0">
                <a:hlinkClick r:id="rId2"/>
              </a:rPr>
              <a:t>ww.dennismueller.de</a:t>
            </a:r>
            <a:endParaRPr lang="de-DE" dirty="0" smtClean="0"/>
          </a:p>
          <a:p>
            <a:r>
              <a:rPr lang="de-DE" dirty="0" smtClean="0"/>
              <a:t>Eine Meldedatei (Dateiendung wkmm) wurde vom Ausrichter bereitgestellt.</a:t>
            </a:r>
          </a:p>
          <a:p>
            <a:r>
              <a:rPr lang="de-DE" dirty="0" smtClean="0"/>
              <a:t>Die Meldedatei befindet sich auf Ihrem Rechner.</a:t>
            </a:r>
          </a:p>
        </p:txBody>
      </p:sp>
      <p:sp>
        <p:nvSpPr>
          <p:cNvPr id="4" name="Datumsplatzhalter 3"/>
          <p:cNvSpPr>
            <a:spLocks noGrp="1"/>
          </p:cNvSpPr>
          <p:nvPr>
            <p:ph type="dt" sz="half" idx="10"/>
          </p:nvPr>
        </p:nvSpPr>
        <p:spPr/>
        <p:txBody>
          <a:bodyPr/>
          <a:lstStyle/>
          <a:p>
            <a:fld id="{AD056A19-C7AC-4870-87C6-5E1EEF820AA7}" type="datetime1">
              <a:rPr lang="de-DE" smtClean="0"/>
              <a:t>14.01.2015</a:t>
            </a:fld>
            <a:endParaRPr lang="de-DE" dirty="0"/>
          </a:p>
        </p:txBody>
      </p:sp>
      <p:sp>
        <p:nvSpPr>
          <p:cNvPr id="5" name="Fußzeilenplatzhalter 4"/>
          <p:cNvSpPr>
            <a:spLocks noGrp="1"/>
          </p:cNvSpPr>
          <p:nvPr>
            <p:ph type="ftr" sz="quarter" idx="11"/>
          </p:nvPr>
        </p:nvSpPr>
        <p:spPr/>
        <p:txBody>
          <a:bodyPr/>
          <a:lstStyle/>
          <a:p>
            <a:r>
              <a:rPr lang="de-DE" smtClean="0"/>
              <a:t>JAuswertung - http://www.dennismueller.de</a:t>
            </a:r>
            <a:endParaRPr lang="de-DE" dirty="0"/>
          </a:p>
        </p:txBody>
      </p:sp>
      <p:sp>
        <p:nvSpPr>
          <p:cNvPr id="6" name="Foliennummernplatzhalter 5"/>
          <p:cNvSpPr>
            <a:spLocks noGrp="1"/>
          </p:cNvSpPr>
          <p:nvPr>
            <p:ph type="sldNum" sz="quarter" idx="12"/>
          </p:nvPr>
        </p:nvSpPr>
        <p:spPr/>
        <p:txBody>
          <a:bodyPr/>
          <a:lstStyle/>
          <a:p>
            <a:fld id="{EEE0876F-90B3-4061-BC12-CB6B51B39D72}" type="slidenum">
              <a:rPr lang="de-DE" smtClean="0"/>
              <a:t>5</a:t>
            </a:fld>
            <a:endParaRPr lang="de-DE" dirty="0"/>
          </a:p>
        </p:txBody>
      </p:sp>
    </p:spTree>
    <p:extLst>
      <p:ext uri="{BB962C8B-B14F-4D97-AF65-F5344CB8AC3E}">
        <p14:creationId xmlns:p14="http://schemas.microsoft.com/office/powerpoint/2010/main" val="2337463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Erste Schritte</a:t>
            </a:r>
            <a:endParaRPr lang="de-DE" dirty="0"/>
          </a:p>
        </p:txBody>
      </p:sp>
      <p:sp>
        <p:nvSpPr>
          <p:cNvPr id="3" name="Inhaltsplatzhalter 2"/>
          <p:cNvSpPr>
            <a:spLocks noGrp="1"/>
          </p:cNvSpPr>
          <p:nvPr>
            <p:ph sz="half" idx="1"/>
          </p:nvPr>
        </p:nvSpPr>
        <p:spPr/>
        <p:txBody>
          <a:bodyPr/>
          <a:lstStyle/>
          <a:p>
            <a:pPr marL="417909" indent="-417909">
              <a:buFont typeface="+mj-lt"/>
              <a:buAutoNum type="arabicPeriod"/>
            </a:pPr>
            <a:r>
              <a:rPr lang="de-DE" dirty="0" smtClean="0"/>
              <a:t>Öffnen der wkmm-Datei</a:t>
            </a:r>
          </a:p>
          <a:p>
            <a:pPr marL="417909" indent="-417909">
              <a:buFont typeface="+mj-lt"/>
              <a:buAutoNum type="arabicPeriod"/>
            </a:pPr>
            <a:r>
              <a:rPr lang="de-DE" dirty="0" smtClean="0"/>
              <a:t>Es öffnet sich die Anwendung JTeams (siehe rechts)</a:t>
            </a:r>
          </a:p>
          <a:p>
            <a:pPr marL="417909" indent="-417909">
              <a:buFont typeface="+mj-lt"/>
              <a:buAutoNum type="arabicPeriod"/>
            </a:pPr>
            <a:r>
              <a:rPr lang="de-DE" dirty="0" smtClean="0"/>
              <a:t>Im oberen Bereich kann nun die richtige Gliederung ausgewählt werden.</a:t>
            </a:r>
            <a:endParaRPr lang="de-DE" dirty="0"/>
          </a:p>
        </p:txBody>
      </p:sp>
      <p:pic>
        <p:nvPicPr>
          <p:cNvPr id="7" name="Inhaltsplatzhalter 6"/>
          <p:cNvPicPr>
            <a:picLocks noGrp="1" noChangeAspect="1"/>
          </p:cNvPicPr>
          <p:nvPr>
            <p:ph sz="half" idx="2"/>
          </p:nvPr>
        </p:nvPicPr>
        <p:blipFill>
          <a:blip r:embed="rId2"/>
          <a:stretch>
            <a:fillRect/>
          </a:stretch>
        </p:blipFill>
        <p:spPr>
          <a:xfrm>
            <a:off x="5014913" y="2420471"/>
            <a:ext cx="4210050" cy="2947035"/>
          </a:xfrm>
          <a:prstGeom prst="rect">
            <a:avLst/>
          </a:prstGeom>
        </p:spPr>
      </p:pic>
      <p:pic>
        <p:nvPicPr>
          <p:cNvPr id="5" name="Grafik 4"/>
          <p:cNvPicPr>
            <a:picLocks noChangeAspect="1"/>
          </p:cNvPicPr>
          <p:nvPr/>
        </p:nvPicPr>
        <p:blipFill>
          <a:blip r:embed="rId3"/>
          <a:stretch>
            <a:fillRect/>
          </a:stretch>
        </p:blipFill>
        <p:spPr>
          <a:xfrm>
            <a:off x="5092303" y="3251773"/>
            <a:ext cx="632668" cy="82165"/>
          </a:xfrm>
          <a:prstGeom prst="rect">
            <a:avLst/>
          </a:prstGeom>
        </p:spPr>
      </p:pic>
      <p:sp>
        <p:nvSpPr>
          <p:cNvPr id="6" name="Textfeld 5"/>
          <p:cNvSpPr txBox="1"/>
          <p:nvPr/>
        </p:nvSpPr>
        <p:spPr>
          <a:xfrm>
            <a:off x="5034156" y="3229719"/>
            <a:ext cx="442750" cy="154786"/>
          </a:xfrm>
          <a:prstGeom prst="rect">
            <a:avLst/>
          </a:prstGeom>
          <a:noFill/>
        </p:spPr>
        <p:txBody>
          <a:bodyPr wrap="none" rtlCol="0">
            <a:spAutoFit/>
          </a:bodyPr>
          <a:lstStyle/>
          <a:p>
            <a:r>
              <a:rPr lang="de-DE" sz="406" dirty="0">
                <a:latin typeface="Segoe UI" panose="020B0502040204020203" pitchFamily="34" charset="0"/>
                <a:ea typeface="Segoe UI" panose="020B0502040204020203" pitchFamily="34" charset="0"/>
                <a:cs typeface="Segoe UI" panose="020B0502040204020203" pitchFamily="34" charset="0"/>
              </a:rPr>
              <a:t>Vollständig</a:t>
            </a:r>
          </a:p>
        </p:txBody>
      </p:sp>
      <p:sp>
        <p:nvSpPr>
          <p:cNvPr id="4" name="Datumsplatzhalter 3"/>
          <p:cNvSpPr>
            <a:spLocks noGrp="1"/>
          </p:cNvSpPr>
          <p:nvPr>
            <p:ph type="dt" sz="half" idx="10"/>
          </p:nvPr>
        </p:nvSpPr>
        <p:spPr/>
        <p:txBody>
          <a:bodyPr/>
          <a:lstStyle/>
          <a:p>
            <a:fld id="{4EC17755-2979-4AE7-A292-E113FF9DAD43}" type="datetime1">
              <a:rPr lang="de-DE" smtClean="0"/>
              <a:t>14.01.2015</a:t>
            </a:fld>
            <a:endParaRPr lang="de-DE"/>
          </a:p>
        </p:txBody>
      </p:sp>
      <p:sp>
        <p:nvSpPr>
          <p:cNvPr id="8" name="Fußzeilenplatzhalter 7"/>
          <p:cNvSpPr>
            <a:spLocks noGrp="1"/>
          </p:cNvSpPr>
          <p:nvPr>
            <p:ph type="ftr" sz="quarter" idx="11"/>
          </p:nvPr>
        </p:nvSpPr>
        <p:spPr/>
        <p:txBody>
          <a:bodyPr/>
          <a:lstStyle/>
          <a:p>
            <a:r>
              <a:rPr lang="de-DE" smtClean="0"/>
              <a:t>JAuswertung - http://www.dennismueller.de</a:t>
            </a:r>
            <a:endParaRPr lang="de-DE"/>
          </a:p>
        </p:txBody>
      </p:sp>
      <p:sp>
        <p:nvSpPr>
          <p:cNvPr id="9" name="Foliennummernplatzhalter 8"/>
          <p:cNvSpPr>
            <a:spLocks noGrp="1"/>
          </p:cNvSpPr>
          <p:nvPr>
            <p:ph type="sldNum" sz="quarter" idx="12"/>
          </p:nvPr>
        </p:nvSpPr>
        <p:spPr/>
        <p:txBody>
          <a:bodyPr/>
          <a:lstStyle/>
          <a:p>
            <a:fld id="{EEE0876F-90B3-4061-BC12-CB6B51B39D72}" type="slidenum">
              <a:rPr lang="de-DE" smtClean="0"/>
              <a:t>6</a:t>
            </a:fld>
            <a:endParaRPr lang="de-DE"/>
          </a:p>
        </p:txBody>
      </p:sp>
    </p:spTree>
    <p:extLst>
      <p:ext uri="{BB962C8B-B14F-4D97-AF65-F5344CB8AC3E}">
        <p14:creationId xmlns:p14="http://schemas.microsoft.com/office/powerpoint/2010/main" val="3334211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Auswahl einer Mannschaft</a:t>
            </a:r>
            <a:endParaRPr lang="de-DE" dirty="0"/>
          </a:p>
        </p:txBody>
      </p:sp>
      <p:sp>
        <p:nvSpPr>
          <p:cNvPr id="4" name="Inhaltsplatzhalter 3"/>
          <p:cNvSpPr>
            <a:spLocks noGrp="1"/>
          </p:cNvSpPr>
          <p:nvPr>
            <p:ph sz="half" idx="1"/>
          </p:nvPr>
        </p:nvSpPr>
        <p:spPr/>
        <p:txBody>
          <a:bodyPr>
            <a:normAutofit fontScale="92500" lnSpcReduction="20000"/>
          </a:bodyPr>
          <a:lstStyle/>
          <a:p>
            <a:r>
              <a:rPr lang="de-DE" dirty="0"/>
              <a:t>Im Bild rechts wurde bereits in der Tabelle die Mannschaft „</a:t>
            </a:r>
            <a:r>
              <a:rPr lang="de-DE" dirty="0">
                <a:solidFill>
                  <a:schemeClr val="accent6">
                    <a:lumMod val="75000"/>
                  </a:schemeClr>
                </a:solidFill>
              </a:rPr>
              <a:t>Freital</a:t>
            </a:r>
            <a:r>
              <a:rPr lang="de-DE" dirty="0"/>
              <a:t>“ „</a:t>
            </a:r>
            <a:r>
              <a:rPr lang="de-DE" dirty="0">
                <a:solidFill>
                  <a:schemeClr val="accent2">
                    <a:lumMod val="75000"/>
                  </a:schemeClr>
                </a:solidFill>
              </a:rPr>
              <a:t>AK13/14 männlich</a:t>
            </a:r>
            <a:r>
              <a:rPr lang="de-DE" dirty="0"/>
              <a:t>“ ausgewählt.</a:t>
            </a:r>
          </a:p>
          <a:p>
            <a:r>
              <a:rPr lang="de-DE" dirty="0"/>
              <a:t>Im rechten Bereich erscheinen dann noch einmal die </a:t>
            </a:r>
            <a:r>
              <a:rPr lang="de-DE" dirty="0">
                <a:solidFill>
                  <a:srgbClr val="7030A0"/>
                </a:solidFill>
              </a:rPr>
              <a:t>Angaben zur Mannschaft</a:t>
            </a:r>
          </a:p>
          <a:p>
            <a:r>
              <a:rPr lang="de-DE" dirty="0"/>
              <a:t>Darunter können bis zu fünf </a:t>
            </a:r>
            <a:r>
              <a:rPr lang="de-DE" dirty="0">
                <a:solidFill>
                  <a:srgbClr val="0070C0"/>
                </a:solidFill>
              </a:rPr>
              <a:t>Mannschaftsmitglieder</a:t>
            </a:r>
            <a:r>
              <a:rPr lang="de-DE" dirty="0"/>
              <a:t> eingetragen werden. Die Angaben müssen nicht vollständig sein</a:t>
            </a:r>
            <a:r>
              <a:rPr lang="de-DE" dirty="0" smtClean="0"/>
              <a:t>.</a:t>
            </a:r>
            <a:endParaRPr lang="de-DE" dirty="0"/>
          </a:p>
        </p:txBody>
      </p:sp>
      <p:pic>
        <p:nvPicPr>
          <p:cNvPr id="8" name="Inhaltsplatzhalter 8"/>
          <p:cNvPicPr>
            <a:picLocks noChangeAspect="1"/>
          </p:cNvPicPr>
          <p:nvPr/>
        </p:nvPicPr>
        <p:blipFill>
          <a:blip r:embed="rId2"/>
          <a:stretch>
            <a:fillRect/>
          </a:stretch>
        </p:blipFill>
        <p:spPr>
          <a:xfrm>
            <a:off x="5014913" y="2395706"/>
            <a:ext cx="4210050" cy="2947035"/>
          </a:xfrm>
          <a:prstGeom prst="rect">
            <a:avLst/>
          </a:prstGeom>
        </p:spPr>
      </p:pic>
      <p:sp>
        <p:nvSpPr>
          <p:cNvPr id="10" name="Abgerundetes Rechteck 9"/>
          <p:cNvSpPr/>
          <p:nvPr/>
        </p:nvSpPr>
        <p:spPr>
          <a:xfrm>
            <a:off x="5675313" y="2598258"/>
            <a:ext cx="856456" cy="161753"/>
          </a:xfrm>
          <a:prstGeom prst="roundRect">
            <a:avLst/>
          </a:prstGeom>
          <a:noFill/>
          <a:ln w="25400">
            <a:solidFill>
              <a:schemeClr val="accent6">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1463">
              <a:solidFill>
                <a:schemeClr val="accent6">
                  <a:lumMod val="75000"/>
                </a:schemeClr>
              </a:solidFill>
            </a:endParaRPr>
          </a:p>
        </p:txBody>
      </p:sp>
      <p:sp>
        <p:nvSpPr>
          <p:cNvPr id="11" name="Abgerundetes Rechteck 10"/>
          <p:cNvSpPr/>
          <p:nvPr/>
        </p:nvSpPr>
        <p:spPr>
          <a:xfrm>
            <a:off x="5034156" y="3565208"/>
            <a:ext cx="1924809" cy="123825"/>
          </a:xfrm>
          <a:prstGeom prst="roundRect">
            <a:avLst/>
          </a:prstGeom>
          <a:noFill/>
          <a:ln w="25400">
            <a:solidFill>
              <a:schemeClr val="accent2">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1463">
              <a:solidFill>
                <a:schemeClr val="accent2">
                  <a:lumMod val="75000"/>
                </a:schemeClr>
              </a:solidFill>
            </a:endParaRPr>
          </a:p>
        </p:txBody>
      </p:sp>
      <p:sp>
        <p:nvSpPr>
          <p:cNvPr id="12" name="Abgerundetes Rechteck 11"/>
          <p:cNvSpPr/>
          <p:nvPr/>
        </p:nvSpPr>
        <p:spPr>
          <a:xfrm>
            <a:off x="6989921" y="3313752"/>
            <a:ext cx="2185511" cy="499106"/>
          </a:xfrm>
          <a:prstGeom prst="roundRect">
            <a:avLst/>
          </a:prstGeom>
          <a:noFill/>
          <a:ln w="254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1463">
              <a:solidFill>
                <a:schemeClr val="accent2">
                  <a:lumMod val="75000"/>
                </a:schemeClr>
              </a:solidFill>
            </a:endParaRPr>
          </a:p>
        </p:txBody>
      </p:sp>
      <p:sp>
        <p:nvSpPr>
          <p:cNvPr id="13" name="Abgerundetes Rechteck 12"/>
          <p:cNvSpPr/>
          <p:nvPr/>
        </p:nvSpPr>
        <p:spPr>
          <a:xfrm>
            <a:off x="6989921" y="3838268"/>
            <a:ext cx="2185511" cy="779452"/>
          </a:xfrm>
          <a:prstGeom prst="roundRect">
            <a:avLst/>
          </a:prstGeom>
          <a:noFill/>
          <a:ln w="254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de-DE" sz="1463">
              <a:solidFill>
                <a:srgbClr val="0070C0"/>
              </a:solidFill>
            </a:endParaRPr>
          </a:p>
        </p:txBody>
      </p:sp>
      <p:pic>
        <p:nvPicPr>
          <p:cNvPr id="14" name="Grafik 13"/>
          <p:cNvPicPr>
            <a:picLocks noChangeAspect="1"/>
          </p:cNvPicPr>
          <p:nvPr/>
        </p:nvPicPr>
        <p:blipFill>
          <a:blip r:embed="rId3"/>
          <a:stretch>
            <a:fillRect/>
          </a:stretch>
        </p:blipFill>
        <p:spPr>
          <a:xfrm>
            <a:off x="5092303" y="3228556"/>
            <a:ext cx="632668" cy="82165"/>
          </a:xfrm>
          <a:prstGeom prst="rect">
            <a:avLst/>
          </a:prstGeom>
        </p:spPr>
      </p:pic>
      <p:sp>
        <p:nvSpPr>
          <p:cNvPr id="7" name="Textfeld 6"/>
          <p:cNvSpPr txBox="1"/>
          <p:nvPr/>
        </p:nvSpPr>
        <p:spPr>
          <a:xfrm>
            <a:off x="5034156" y="3206502"/>
            <a:ext cx="442750" cy="154786"/>
          </a:xfrm>
          <a:prstGeom prst="rect">
            <a:avLst/>
          </a:prstGeom>
          <a:noFill/>
        </p:spPr>
        <p:txBody>
          <a:bodyPr wrap="none" rtlCol="0">
            <a:spAutoFit/>
          </a:bodyPr>
          <a:lstStyle/>
          <a:p>
            <a:r>
              <a:rPr lang="de-DE" sz="406" dirty="0">
                <a:latin typeface="Segoe UI" panose="020B0502040204020203" pitchFamily="34" charset="0"/>
                <a:ea typeface="Segoe UI" panose="020B0502040204020203" pitchFamily="34" charset="0"/>
                <a:cs typeface="Segoe UI" panose="020B0502040204020203" pitchFamily="34" charset="0"/>
              </a:rPr>
              <a:t>Vollständig</a:t>
            </a:r>
          </a:p>
        </p:txBody>
      </p:sp>
      <p:sp>
        <p:nvSpPr>
          <p:cNvPr id="3" name="Datumsplatzhalter 2"/>
          <p:cNvSpPr>
            <a:spLocks noGrp="1"/>
          </p:cNvSpPr>
          <p:nvPr>
            <p:ph type="dt" sz="half" idx="10"/>
          </p:nvPr>
        </p:nvSpPr>
        <p:spPr/>
        <p:txBody>
          <a:bodyPr/>
          <a:lstStyle/>
          <a:p>
            <a:fld id="{2513E303-0E55-4E9A-B687-B9EEBDCDBDD3}" type="datetime1">
              <a:rPr lang="de-DE" smtClean="0"/>
              <a:t>14.01.2015</a:t>
            </a:fld>
            <a:endParaRPr lang="de-DE"/>
          </a:p>
        </p:txBody>
      </p:sp>
      <p:sp>
        <p:nvSpPr>
          <p:cNvPr id="5" name="Fußzeilenplatzhalter 4"/>
          <p:cNvSpPr>
            <a:spLocks noGrp="1"/>
          </p:cNvSpPr>
          <p:nvPr>
            <p:ph type="ftr" sz="quarter" idx="11"/>
          </p:nvPr>
        </p:nvSpPr>
        <p:spPr/>
        <p:txBody>
          <a:bodyPr/>
          <a:lstStyle/>
          <a:p>
            <a:r>
              <a:rPr lang="de-DE" smtClean="0"/>
              <a:t>JAuswertung - http://www.dennismueller.de</a:t>
            </a:r>
            <a:endParaRPr lang="de-DE"/>
          </a:p>
        </p:txBody>
      </p:sp>
      <p:sp>
        <p:nvSpPr>
          <p:cNvPr id="6" name="Foliennummernplatzhalter 5"/>
          <p:cNvSpPr>
            <a:spLocks noGrp="1"/>
          </p:cNvSpPr>
          <p:nvPr>
            <p:ph type="sldNum" sz="quarter" idx="12"/>
          </p:nvPr>
        </p:nvSpPr>
        <p:spPr/>
        <p:txBody>
          <a:bodyPr/>
          <a:lstStyle/>
          <a:p>
            <a:fld id="{EEE0876F-90B3-4061-BC12-CB6B51B39D72}" type="slidenum">
              <a:rPr lang="de-DE" smtClean="0"/>
              <a:t>7</a:t>
            </a:fld>
            <a:endParaRPr lang="de-DE"/>
          </a:p>
        </p:txBody>
      </p:sp>
    </p:spTree>
    <p:extLst>
      <p:ext uri="{BB962C8B-B14F-4D97-AF65-F5344CB8AC3E}">
        <p14:creationId xmlns:p14="http://schemas.microsoft.com/office/powerpoint/2010/main" val="1361482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Kontrollieren der Meldung</a:t>
            </a:r>
            <a:endParaRPr lang="de-DE" dirty="0"/>
          </a:p>
        </p:txBody>
      </p:sp>
      <p:sp>
        <p:nvSpPr>
          <p:cNvPr id="4" name="Inhaltsplatzhalter 3"/>
          <p:cNvSpPr>
            <a:spLocks noGrp="1"/>
          </p:cNvSpPr>
          <p:nvPr>
            <p:ph sz="half" idx="1"/>
          </p:nvPr>
        </p:nvSpPr>
        <p:spPr/>
        <p:txBody>
          <a:bodyPr/>
          <a:lstStyle/>
          <a:p>
            <a:r>
              <a:rPr lang="de-DE" dirty="0" smtClean="0"/>
              <a:t>Im oberen Bereich wird eine „Übersicht“ der Eingabe angezeigt. </a:t>
            </a:r>
          </a:p>
          <a:p>
            <a:r>
              <a:rPr lang="de-DE" dirty="0" smtClean="0"/>
              <a:t>Diese zeigt an, in welchen Altersklassen für Ihre Gliederung noch Eingaben fehlen.</a:t>
            </a:r>
            <a:endParaRPr lang="de-DE" dirty="0"/>
          </a:p>
        </p:txBody>
      </p:sp>
      <p:pic>
        <p:nvPicPr>
          <p:cNvPr id="7" name="Inhaltsplatzhalter 6"/>
          <p:cNvPicPr>
            <a:picLocks noGrp="1" noChangeAspect="1"/>
          </p:cNvPicPr>
          <p:nvPr>
            <p:ph sz="half" idx="2"/>
          </p:nvPr>
        </p:nvPicPr>
        <p:blipFill>
          <a:blip r:embed="rId2"/>
          <a:stretch>
            <a:fillRect/>
          </a:stretch>
        </p:blipFill>
        <p:spPr>
          <a:xfrm>
            <a:off x="5014913" y="2420471"/>
            <a:ext cx="4210050" cy="2947035"/>
          </a:xfrm>
          <a:prstGeom prst="rect">
            <a:avLst/>
          </a:prstGeom>
        </p:spPr>
      </p:pic>
      <p:pic>
        <p:nvPicPr>
          <p:cNvPr id="5" name="Grafik 4"/>
          <p:cNvPicPr>
            <a:picLocks noChangeAspect="1"/>
          </p:cNvPicPr>
          <p:nvPr/>
        </p:nvPicPr>
        <p:blipFill>
          <a:blip r:embed="rId3"/>
          <a:stretch>
            <a:fillRect/>
          </a:stretch>
        </p:blipFill>
        <p:spPr>
          <a:xfrm>
            <a:off x="5092303" y="3251773"/>
            <a:ext cx="632668" cy="82165"/>
          </a:xfrm>
          <a:prstGeom prst="rect">
            <a:avLst/>
          </a:prstGeom>
        </p:spPr>
      </p:pic>
      <p:sp>
        <p:nvSpPr>
          <p:cNvPr id="6" name="Textfeld 5"/>
          <p:cNvSpPr txBox="1"/>
          <p:nvPr/>
        </p:nvSpPr>
        <p:spPr>
          <a:xfrm>
            <a:off x="5034156" y="3229719"/>
            <a:ext cx="442750" cy="154786"/>
          </a:xfrm>
          <a:prstGeom prst="rect">
            <a:avLst/>
          </a:prstGeom>
          <a:noFill/>
        </p:spPr>
        <p:txBody>
          <a:bodyPr wrap="none" rtlCol="0">
            <a:spAutoFit/>
          </a:bodyPr>
          <a:lstStyle/>
          <a:p>
            <a:r>
              <a:rPr lang="de-DE" sz="406" dirty="0">
                <a:latin typeface="Segoe UI" panose="020B0502040204020203" pitchFamily="34" charset="0"/>
                <a:ea typeface="Segoe UI" panose="020B0502040204020203" pitchFamily="34" charset="0"/>
                <a:cs typeface="Segoe UI" panose="020B0502040204020203" pitchFamily="34" charset="0"/>
              </a:rPr>
              <a:t>Vollständig</a:t>
            </a:r>
          </a:p>
        </p:txBody>
      </p:sp>
      <p:sp>
        <p:nvSpPr>
          <p:cNvPr id="3" name="Datumsplatzhalter 2"/>
          <p:cNvSpPr>
            <a:spLocks noGrp="1"/>
          </p:cNvSpPr>
          <p:nvPr>
            <p:ph type="dt" sz="half" idx="10"/>
          </p:nvPr>
        </p:nvSpPr>
        <p:spPr/>
        <p:txBody>
          <a:bodyPr/>
          <a:lstStyle/>
          <a:p>
            <a:fld id="{2783E16C-3599-4E9C-B284-E3195C308661}" type="datetime1">
              <a:rPr lang="de-DE" smtClean="0"/>
              <a:t>14.01.2015</a:t>
            </a:fld>
            <a:endParaRPr lang="de-DE"/>
          </a:p>
        </p:txBody>
      </p:sp>
      <p:sp>
        <p:nvSpPr>
          <p:cNvPr id="8" name="Fußzeilenplatzhalter 7"/>
          <p:cNvSpPr>
            <a:spLocks noGrp="1"/>
          </p:cNvSpPr>
          <p:nvPr>
            <p:ph type="ftr" sz="quarter" idx="11"/>
          </p:nvPr>
        </p:nvSpPr>
        <p:spPr/>
        <p:txBody>
          <a:bodyPr/>
          <a:lstStyle/>
          <a:p>
            <a:r>
              <a:rPr lang="de-DE" smtClean="0"/>
              <a:t>JAuswertung - http://www.dennismueller.de</a:t>
            </a:r>
            <a:endParaRPr lang="de-DE"/>
          </a:p>
        </p:txBody>
      </p:sp>
      <p:sp>
        <p:nvSpPr>
          <p:cNvPr id="9" name="Foliennummernplatzhalter 8"/>
          <p:cNvSpPr>
            <a:spLocks noGrp="1"/>
          </p:cNvSpPr>
          <p:nvPr>
            <p:ph type="sldNum" sz="quarter" idx="12"/>
          </p:nvPr>
        </p:nvSpPr>
        <p:spPr/>
        <p:txBody>
          <a:bodyPr/>
          <a:lstStyle/>
          <a:p>
            <a:fld id="{EEE0876F-90B3-4061-BC12-CB6B51B39D72}" type="slidenum">
              <a:rPr lang="de-DE" smtClean="0"/>
              <a:t>8</a:t>
            </a:fld>
            <a:endParaRPr lang="de-DE"/>
          </a:p>
        </p:txBody>
      </p:sp>
    </p:spTree>
    <p:extLst>
      <p:ext uri="{BB962C8B-B14F-4D97-AF65-F5344CB8AC3E}">
        <p14:creationId xmlns:p14="http://schemas.microsoft.com/office/powerpoint/2010/main" val="3105698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smtClean="0"/>
              <a:t>Ausdrucken der Meldung</a:t>
            </a:r>
            <a:endParaRPr lang="de-DE" dirty="0"/>
          </a:p>
        </p:txBody>
      </p:sp>
      <p:sp>
        <p:nvSpPr>
          <p:cNvPr id="8" name="Inhaltsplatzhalter 7"/>
          <p:cNvSpPr>
            <a:spLocks noGrp="1"/>
          </p:cNvSpPr>
          <p:nvPr>
            <p:ph sz="half" idx="1"/>
          </p:nvPr>
        </p:nvSpPr>
        <p:spPr/>
        <p:txBody>
          <a:bodyPr>
            <a:normAutofit fontScale="92500" lnSpcReduction="10000"/>
          </a:bodyPr>
          <a:lstStyle/>
          <a:p>
            <a:r>
              <a:rPr lang="de-DE" dirty="0" smtClean="0"/>
              <a:t>Neben der Gliederungsauswahl befinden sich die Knöpfe für Druckvorschau und Drucken.</a:t>
            </a:r>
          </a:p>
          <a:p>
            <a:r>
              <a:rPr lang="de-DE" dirty="0" smtClean="0"/>
              <a:t>In der Druckvorschau können die Eingaben noch einmal kontrolliert werden.</a:t>
            </a:r>
          </a:p>
          <a:p>
            <a:r>
              <a:rPr lang="de-DE" dirty="0" smtClean="0"/>
              <a:t>Die Meldezettel können anschließend ausgedruckt und zum Wettkampf mitgebracht werden.</a:t>
            </a:r>
            <a:endParaRPr lang="de-DE" dirty="0"/>
          </a:p>
        </p:txBody>
      </p:sp>
      <p:pic>
        <p:nvPicPr>
          <p:cNvPr id="9" name="Inhaltsplatzhalter 6"/>
          <p:cNvPicPr>
            <a:picLocks noGrp="1" noChangeAspect="1"/>
          </p:cNvPicPr>
          <p:nvPr>
            <p:ph sz="half" idx="2"/>
          </p:nvPr>
        </p:nvPicPr>
        <p:blipFill>
          <a:blip r:embed="rId2"/>
          <a:stretch>
            <a:fillRect/>
          </a:stretch>
        </p:blipFill>
        <p:spPr>
          <a:xfrm>
            <a:off x="5014913" y="2315220"/>
            <a:ext cx="4210050" cy="3157538"/>
          </a:xfrm>
          <a:prstGeom prst="rect">
            <a:avLst/>
          </a:prstGeom>
        </p:spPr>
      </p:pic>
      <p:sp>
        <p:nvSpPr>
          <p:cNvPr id="3" name="Datumsplatzhalter 2"/>
          <p:cNvSpPr>
            <a:spLocks noGrp="1"/>
          </p:cNvSpPr>
          <p:nvPr>
            <p:ph type="dt" sz="half" idx="10"/>
          </p:nvPr>
        </p:nvSpPr>
        <p:spPr/>
        <p:txBody>
          <a:bodyPr/>
          <a:lstStyle/>
          <a:p>
            <a:fld id="{76C3D69B-48AE-4DD7-928B-FF21095E6A36}" type="datetime1">
              <a:rPr lang="de-DE" smtClean="0"/>
              <a:t>14.01.2015</a:t>
            </a:fld>
            <a:endParaRPr lang="de-DE"/>
          </a:p>
        </p:txBody>
      </p:sp>
      <p:sp>
        <p:nvSpPr>
          <p:cNvPr id="4" name="Fußzeilenplatzhalter 3"/>
          <p:cNvSpPr>
            <a:spLocks noGrp="1"/>
          </p:cNvSpPr>
          <p:nvPr>
            <p:ph type="ftr" sz="quarter" idx="11"/>
          </p:nvPr>
        </p:nvSpPr>
        <p:spPr/>
        <p:txBody>
          <a:bodyPr/>
          <a:lstStyle/>
          <a:p>
            <a:r>
              <a:rPr lang="de-DE" smtClean="0"/>
              <a:t>JAuswertung - http://www.dennismueller.de</a:t>
            </a:r>
            <a:endParaRPr lang="de-DE"/>
          </a:p>
        </p:txBody>
      </p:sp>
      <p:sp>
        <p:nvSpPr>
          <p:cNvPr id="5" name="Foliennummernplatzhalter 4"/>
          <p:cNvSpPr>
            <a:spLocks noGrp="1"/>
          </p:cNvSpPr>
          <p:nvPr>
            <p:ph type="sldNum" sz="quarter" idx="12"/>
          </p:nvPr>
        </p:nvSpPr>
        <p:spPr/>
        <p:txBody>
          <a:bodyPr/>
          <a:lstStyle/>
          <a:p>
            <a:fld id="{EEE0876F-90B3-4061-BC12-CB6B51B39D72}" type="slidenum">
              <a:rPr lang="de-DE" smtClean="0"/>
              <a:t>9</a:t>
            </a:fld>
            <a:endParaRPr lang="de-DE"/>
          </a:p>
        </p:txBody>
      </p:sp>
    </p:spTree>
    <p:extLst>
      <p:ext uri="{BB962C8B-B14F-4D97-AF65-F5344CB8AC3E}">
        <p14:creationId xmlns:p14="http://schemas.microsoft.com/office/powerpoint/2010/main" val="51199556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438</Words>
  <Application>Microsoft Office PowerPoint</Application>
  <PresentationFormat>A4-Papier (210x297 mm)</PresentationFormat>
  <Paragraphs>74</Paragraphs>
  <Slides>10</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Arial</vt:lpstr>
      <vt:lpstr>Calibri</vt:lpstr>
      <vt:lpstr>Calibri Light</vt:lpstr>
      <vt:lpstr>Segoe UI</vt:lpstr>
      <vt:lpstr>Office Theme</vt:lpstr>
      <vt:lpstr>Meldung von Mannschaftsmitgliedern (für Mannschaftsführer)</vt:lpstr>
      <vt:lpstr>Was ist sind die Probleme einer handschriftlichen Meldung?</vt:lpstr>
      <vt:lpstr>Was verändert sich für Mannschaftsführer?</vt:lpstr>
      <vt:lpstr>Was wird durch das diese Meldung besser?</vt:lpstr>
      <vt:lpstr>Voraussetzungen</vt:lpstr>
      <vt:lpstr>Erste Schritte</vt:lpstr>
      <vt:lpstr>Auswahl einer Mannschaft</vt:lpstr>
      <vt:lpstr>Kontrollieren der Meldung</vt:lpstr>
      <vt:lpstr>Ausdrucken der Meldung</vt:lpstr>
      <vt:lpstr>Handschriftliche Änderungen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Meldung von Mannschaftsmitgliedern (für Ausrichter - Teil 1)</dc:title>
  <dc:creator>Dennis Fabri</dc:creator>
  <cp:lastModifiedBy>Dennis Fabri</cp:lastModifiedBy>
  <cp:revision>18</cp:revision>
  <dcterms:created xsi:type="dcterms:W3CDTF">2014-08-07T06:24:15Z</dcterms:created>
  <dcterms:modified xsi:type="dcterms:W3CDTF">2015-01-14T21:36:11Z</dcterms:modified>
</cp:coreProperties>
</file>