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11/21/2018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11/21/2018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11/21/2018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11/21/2018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CC79-B116-44D3-B9D9-7BA3C97D7129}"/>
              </a:ext>
            </a:extLst>
          </p:cNvPr>
          <p:cNvSpPr>
            <a:spLocks noGrp="1"/>
          </p:cNvSpPr>
          <p:nvPr>
            <p:ph type="ctrTitle"/>
          </p:nvPr>
        </p:nvSpPr>
        <p:spPr/>
        <p:txBody>
          <a:bodyPr/>
          <a:lstStyle/>
          <a:p>
            <a:r>
              <a:rPr lang="en-US" dirty="0"/>
              <a:t>Phonebook</a:t>
            </a:r>
          </a:p>
        </p:txBody>
      </p:sp>
      <p:sp>
        <p:nvSpPr>
          <p:cNvPr id="3" name="Subtitle 2">
            <a:extLst>
              <a:ext uri="{FF2B5EF4-FFF2-40B4-BE49-F238E27FC236}">
                <a16:creationId xmlns:a16="http://schemas.microsoft.com/office/drawing/2014/main" id="{4B66DFAF-60F2-42CB-B7A0-0D5C93EC83E9}"/>
              </a:ext>
            </a:extLst>
          </p:cNvPr>
          <p:cNvSpPr>
            <a:spLocks noGrp="1"/>
          </p:cNvSpPr>
          <p:nvPr>
            <p:ph type="subTitle" idx="1"/>
          </p:nvPr>
        </p:nvSpPr>
        <p:spPr/>
        <p:txBody>
          <a:bodyPr>
            <a:normAutofit fontScale="92500" lnSpcReduction="20000"/>
          </a:bodyPr>
          <a:lstStyle/>
          <a:p>
            <a:r>
              <a:rPr lang="en-US" dirty="0"/>
              <a:t>Kevin </a:t>
            </a:r>
            <a:r>
              <a:rPr lang="en-US" dirty="0" err="1"/>
              <a:t>Heise</a:t>
            </a:r>
            <a:endParaRPr lang="en-US" dirty="0"/>
          </a:p>
          <a:p>
            <a:r>
              <a:rPr lang="en-US" dirty="0"/>
              <a:t>Dennis </a:t>
            </a:r>
            <a:r>
              <a:rPr lang="en-US" dirty="0" err="1"/>
              <a:t>Helt</a:t>
            </a:r>
            <a:endParaRPr lang="en-US" dirty="0"/>
          </a:p>
          <a:p>
            <a:r>
              <a:rPr lang="en-US" dirty="0"/>
              <a:t>Lisa Clemens</a:t>
            </a:r>
          </a:p>
          <a:p>
            <a:r>
              <a:rPr lang="en-US" dirty="0" err="1"/>
              <a:t>Ase</a:t>
            </a:r>
            <a:endParaRPr lang="en-US" dirty="0"/>
          </a:p>
        </p:txBody>
      </p:sp>
    </p:spTree>
    <p:extLst>
      <p:ext uri="{BB962C8B-B14F-4D97-AF65-F5344CB8AC3E}">
        <p14:creationId xmlns:p14="http://schemas.microsoft.com/office/powerpoint/2010/main" val="9096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DE03-0A69-49AA-AD12-0A8F35B4E0F0}"/>
              </a:ext>
            </a:extLst>
          </p:cNvPr>
          <p:cNvSpPr>
            <a:spLocks noGrp="1"/>
          </p:cNvSpPr>
          <p:nvPr>
            <p:ph type="title"/>
          </p:nvPr>
        </p:nvSpPr>
        <p:spPr/>
        <p:txBody>
          <a:bodyPr/>
          <a:lstStyle/>
          <a:p>
            <a:r>
              <a:rPr lang="en-US" dirty="0"/>
              <a:t>Phonebook App</a:t>
            </a:r>
          </a:p>
        </p:txBody>
      </p:sp>
      <p:sp>
        <p:nvSpPr>
          <p:cNvPr id="3" name="Content Placeholder 2">
            <a:extLst>
              <a:ext uri="{FF2B5EF4-FFF2-40B4-BE49-F238E27FC236}">
                <a16:creationId xmlns:a16="http://schemas.microsoft.com/office/drawing/2014/main" id="{3ECFCE92-4687-4019-8BE8-6BC309CFB592}"/>
              </a:ext>
            </a:extLst>
          </p:cNvPr>
          <p:cNvSpPr>
            <a:spLocks noGrp="1"/>
          </p:cNvSpPr>
          <p:nvPr>
            <p:ph idx="1"/>
          </p:nvPr>
        </p:nvSpPr>
        <p:spPr/>
        <p:txBody>
          <a:bodyPr>
            <a:normAutofit fontScale="92500" lnSpcReduction="20000"/>
          </a:bodyPr>
          <a:lstStyle/>
          <a:p>
            <a:pPr marL="0" indent="0">
              <a:spcBef>
                <a:spcPts val="0"/>
              </a:spcBef>
              <a:buNone/>
            </a:pPr>
            <a:r>
              <a:rPr lang="en-US" dirty="0"/>
              <a:t>Phonebook shows phone numbers of family and friends!</a:t>
            </a:r>
          </a:p>
          <a:p>
            <a:pPr marL="0" indent="0">
              <a:spcBef>
                <a:spcPts val="0"/>
              </a:spcBef>
              <a:buNone/>
            </a:pPr>
            <a:endParaRPr lang="en-US" dirty="0"/>
          </a:p>
          <a:p>
            <a:pPr marL="0" indent="0">
              <a:spcBef>
                <a:spcPts val="0"/>
              </a:spcBef>
              <a:buNone/>
            </a:pPr>
            <a:r>
              <a:rPr lang="en-US" dirty="0"/>
              <a:t>Keeping track of all information in our daily lives is a chore. It would be nice if we could get phone numbers and addresses in one place. In order to do that we need to allow users to update their info, while keeping others from updating other users' information with their ideas of it. Also, we need an administrator to enter information for those who are unwilling or unable to enter it themselves. </a:t>
            </a:r>
          </a:p>
          <a:p>
            <a:pPr marL="0" indent="0">
              <a:spcBef>
                <a:spcPts val="0"/>
              </a:spcBef>
              <a:buNone/>
            </a:pPr>
            <a:endParaRPr lang="en-US" dirty="0"/>
          </a:p>
          <a:p>
            <a:pPr marL="0" indent="0">
              <a:spcBef>
                <a:spcPts val="0"/>
              </a:spcBef>
              <a:buNone/>
            </a:pPr>
            <a:r>
              <a:rPr lang="en-US" dirty="0"/>
              <a:t>Some of the capabilities needed include:</a:t>
            </a:r>
          </a:p>
          <a:p>
            <a:pPr marL="0" indent="0">
              <a:spcBef>
                <a:spcPts val="0"/>
              </a:spcBef>
              <a:buNone/>
            </a:pPr>
            <a:r>
              <a:rPr lang="en-US" dirty="0"/>
              <a:t>Adding or deleting phone numbers, adding or deleting addresses, adding, editing and deleting users </a:t>
            </a:r>
            <a:r>
              <a:rPr lang="en-US"/>
              <a:t>and REST </a:t>
            </a:r>
            <a:r>
              <a:rPr lang="en-US" dirty="0"/>
              <a:t>Service to get all contact information</a:t>
            </a:r>
          </a:p>
          <a:p>
            <a:pPr marL="0" indent="0">
              <a:spcBef>
                <a:spcPts val="0"/>
              </a:spcBef>
              <a:buNone/>
            </a:pPr>
            <a:r>
              <a:rPr lang="en-US" dirty="0"/>
              <a:t>  </a:t>
            </a:r>
          </a:p>
          <a:p>
            <a:pPr marL="0" indent="0">
              <a:spcBef>
                <a:spcPts val="0"/>
              </a:spcBef>
              <a:buNone/>
            </a:pPr>
            <a:r>
              <a:rPr lang="en-US" dirty="0"/>
              <a:t>There would also be a need to display information in a form that the others could use:</a:t>
            </a:r>
          </a:p>
          <a:p>
            <a:pPr marL="0" indent="0">
              <a:spcBef>
                <a:spcPts val="0"/>
              </a:spcBef>
              <a:buNone/>
            </a:pPr>
            <a:r>
              <a:rPr lang="en-US" dirty="0"/>
              <a:t>Alphabetical listing of each user by last name with address and phone number information.</a:t>
            </a:r>
          </a:p>
        </p:txBody>
      </p:sp>
      <p:sp>
        <p:nvSpPr>
          <p:cNvPr id="4" name="Text Placeholder 3">
            <a:extLst>
              <a:ext uri="{FF2B5EF4-FFF2-40B4-BE49-F238E27FC236}">
                <a16:creationId xmlns:a16="http://schemas.microsoft.com/office/drawing/2014/main" id="{AA3975A1-160E-49FD-B045-6985DDFE7423}"/>
              </a:ext>
            </a:extLst>
          </p:cNvPr>
          <p:cNvSpPr>
            <a:spLocks noGrp="1"/>
          </p:cNvSpPr>
          <p:nvPr>
            <p:ph type="body" sz="half" idx="2"/>
          </p:nvPr>
        </p:nvSpPr>
        <p:spPr/>
        <p:txBody>
          <a:bodyPr/>
          <a:lstStyle/>
          <a:p>
            <a:r>
              <a:rPr lang="en-US" dirty="0"/>
              <a:t>PROBLEM STATEMENT</a:t>
            </a:r>
          </a:p>
        </p:txBody>
      </p:sp>
    </p:spTree>
    <p:extLst>
      <p:ext uri="{BB962C8B-B14F-4D97-AF65-F5344CB8AC3E}">
        <p14:creationId xmlns:p14="http://schemas.microsoft.com/office/powerpoint/2010/main" val="142132151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60</TotalTime>
  <Words>167</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 Light</vt:lpstr>
      <vt:lpstr>Rockwell</vt:lpstr>
      <vt:lpstr>Wingdings</vt:lpstr>
      <vt:lpstr>Atlas</vt:lpstr>
      <vt:lpstr>Phonebook</vt:lpstr>
      <vt:lpstr>Phonebook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Clemens</dc:creator>
  <cp:lastModifiedBy>Lisa Clemens</cp:lastModifiedBy>
  <cp:revision>8</cp:revision>
  <dcterms:created xsi:type="dcterms:W3CDTF">2018-11-21T15:37:47Z</dcterms:created>
  <dcterms:modified xsi:type="dcterms:W3CDTF">2018-11-21T16:38:40Z</dcterms:modified>
</cp:coreProperties>
</file>