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9" r:id="rId4"/>
    <p:sldId id="260"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77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102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4998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5697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5927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4461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00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9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284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366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328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847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235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397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208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493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7561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CC79-B116-44D3-B9D9-7BA3C97D7129}"/>
              </a:ext>
            </a:extLst>
          </p:cNvPr>
          <p:cNvSpPr>
            <a:spLocks noGrp="1"/>
          </p:cNvSpPr>
          <p:nvPr>
            <p:ph type="ctrTitle"/>
          </p:nvPr>
        </p:nvSpPr>
        <p:spPr/>
        <p:txBody>
          <a:bodyPr/>
          <a:lstStyle/>
          <a:p>
            <a:r>
              <a:rPr lang="en-US" dirty="0"/>
              <a:t>Phonebook</a:t>
            </a:r>
          </a:p>
        </p:txBody>
      </p:sp>
      <p:sp>
        <p:nvSpPr>
          <p:cNvPr id="3" name="Subtitle 2">
            <a:extLst>
              <a:ext uri="{FF2B5EF4-FFF2-40B4-BE49-F238E27FC236}">
                <a16:creationId xmlns:a16="http://schemas.microsoft.com/office/drawing/2014/main" id="{4B66DFAF-60F2-42CB-B7A0-0D5C93EC83E9}"/>
              </a:ext>
            </a:extLst>
          </p:cNvPr>
          <p:cNvSpPr>
            <a:spLocks noGrp="1"/>
          </p:cNvSpPr>
          <p:nvPr>
            <p:ph type="subTitle" idx="1"/>
          </p:nvPr>
        </p:nvSpPr>
        <p:spPr/>
        <p:txBody>
          <a:bodyPr>
            <a:normAutofit/>
          </a:bodyPr>
          <a:lstStyle/>
          <a:p>
            <a:r>
              <a:rPr lang="en-US" dirty="0"/>
              <a:t>Enterprise Java – Fall 2018</a:t>
            </a:r>
          </a:p>
        </p:txBody>
      </p:sp>
    </p:spTree>
    <p:extLst>
      <p:ext uri="{BB962C8B-B14F-4D97-AF65-F5344CB8AC3E}">
        <p14:creationId xmlns:p14="http://schemas.microsoft.com/office/powerpoint/2010/main" val="9096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DE03-0A69-49AA-AD12-0A8F35B4E0F0}"/>
              </a:ext>
            </a:extLst>
          </p:cNvPr>
          <p:cNvSpPr>
            <a:spLocks noGrp="1"/>
          </p:cNvSpPr>
          <p:nvPr>
            <p:ph type="title"/>
          </p:nvPr>
        </p:nvSpPr>
        <p:spPr>
          <a:xfrm>
            <a:off x="496359" y="473738"/>
            <a:ext cx="4513791" cy="685800"/>
          </a:xfrm>
        </p:spPr>
        <p:txBody>
          <a:bodyPr>
            <a:noAutofit/>
          </a:bodyPr>
          <a:lstStyle/>
          <a:p>
            <a:r>
              <a:rPr lang="en-US" sz="3600" dirty="0"/>
              <a:t>Phonebook</a:t>
            </a:r>
          </a:p>
        </p:txBody>
      </p:sp>
      <p:sp>
        <p:nvSpPr>
          <p:cNvPr id="3" name="Content Placeholder 2">
            <a:extLst>
              <a:ext uri="{FF2B5EF4-FFF2-40B4-BE49-F238E27FC236}">
                <a16:creationId xmlns:a16="http://schemas.microsoft.com/office/drawing/2014/main" id="{3ECFCE92-4687-4019-8BE8-6BC309CFB592}"/>
              </a:ext>
            </a:extLst>
          </p:cNvPr>
          <p:cNvSpPr>
            <a:spLocks noGrp="1"/>
          </p:cNvSpPr>
          <p:nvPr>
            <p:ph idx="1"/>
          </p:nvPr>
        </p:nvSpPr>
        <p:spPr>
          <a:xfrm>
            <a:off x="496359" y="1159538"/>
            <a:ext cx="8777643" cy="4881824"/>
          </a:xfrm>
        </p:spPr>
        <p:txBody>
          <a:bodyPr>
            <a:normAutofit/>
          </a:bodyPr>
          <a:lstStyle/>
          <a:p>
            <a:pPr marL="0" indent="0">
              <a:spcBef>
                <a:spcPts val="0"/>
              </a:spcBef>
              <a:buNone/>
            </a:pPr>
            <a:r>
              <a:rPr lang="en-US" dirty="0"/>
              <a:t>Phonebook shows phone numbers of family and friends!</a:t>
            </a:r>
          </a:p>
          <a:p>
            <a:pPr marL="0" indent="0">
              <a:spcBef>
                <a:spcPts val="0"/>
              </a:spcBef>
              <a:buNone/>
            </a:pPr>
            <a:endParaRPr lang="en-US" dirty="0"/>
          </a:p>
          <a:p>
            <a:pPr marL="0" indent="0">
              <a:spcBef>
                <a:spcPts val="0"/>
              </a:spcBef>
              <a:buNone/>
            </a:pPr>
            <a:r>
              <a:rPr lang="en-US" dirty="0"/>
              <a:t>Keeping track of all information in our daily lives is a chore. It would be nice if we could get phone numbers and addresses in one place. In order to do that we need to allow users to update their info, while keeping others from updating other users' information incorrectly. Also, we need an administrator to enter information for those who are unwilling or unable to enter it themselves. </a:t>
            </a:r>
          </a:p>
          <a:p>
            <a:pPr marL="0" indent="0">
              <a:spcBef>
                <a:spcPts val="0"/>
              </a:spcBef>
              <a:buNone/>
            </a:pPr>
            <a:endParaRPr lang="en-US" dirty="0"/>
          </a:p>
          <a:p>
            <a:pPr marL="0" indent="0">
              <a:spcBef>
                <a:spcPts val="0"/>
              </a:spcBef>
              <a:buNone/>
            </a:pPr>
            <a:r>
              <a:rPr lang="en-US" b="1" dirty="0"/>
              <a:t>Project Objectives:</a:t>
            </a:r>
          </a:p>
          <a:p>
            <a:pPr marL="0" indent="0">
              <a:spcBef>
                <a:spcPts val="0"/>
              </a:spcBef>
              <a:buNone/>
            </a:pPr>
            <a:r>
              <a:rPr lang="en-US" dirty="0"/>
              <a:t>Some of the capabilities needed include:</a:t>
            </a:r>
          </a:p>
          <a:p>
            <a:pPr marL="0" indent="0">
              <a:spcBef>
                <a:spcPts val="0"/>
              </a:spcBef>
              <a:buNone/>
            </a:pPr>
            <a:r>
              <a:rPr lang="en-US" dirty="0"/>
              <a:t>Adding, editing and deleting users &amp; their phone numbers and addresses and REST Service to get all contact information.</a:t>
            </a:r>
          </a:p>
          <a:p>
            <a:pPr marL="0" indent="0">
              <a:spcBef>
                <a:spcPts val="0"/>
              </a:spcBef>
              <a:buNone/>
            </a:pPr>
            <a:r>
              <a:rPr lang="en-US" dirty="0"/>
              <a:t>  </a:t>
            </a:r>
          </a:p>
          <a:p>
            <a:pPr marL="0" indent="0">
              <a:spcBef>
                <a:spcPts val="0"/>
              </a:spcBef>
              <a:buNone/>
            </a:pPr>
            <a:r>
              <a:rPr lang="en-US" dirty="0"/>
              <a:t>There would also be a need to display information in a form that the others could use:</a:t>
            </a:r>
          </a:p>
          <a:p>
            <a:pPr marL="0" indent="0">
              <a:spcBef>
                <a:spcPts val="0"/>
              </a:spcBef>
              <a:buNone/>
            </a:pPr>
            <a:r>
              <a:rPr lang="en-US" dirty="0"/>
              <a:t>Alphabetical listing of each user by last name with address and phone number information.</a:t>
            </a:r>
          </a:p>
        </p:txBody>
      </p:sp>
      <p:sp>
        <p:nvSpPr>
          <p:cNvPr id="4" name="Text Placeholder 3">
            <a:extLst>
              <a:ext uri="{FF2B5EF4-FFF2-40B4-BE49-F238E27FC236}">
                <a16:creationId xmlns:a16="http://schemas.microsoft.com/office/drawing/2014/main" id="{AA3975A1-160E-49FD-B045-6985DDFE7423}"/>
              </a:ext>
            </a:extLst>
          </p:cNvPr>
          <p:cNvSpPr>
            <a:spLocks noGrp="1"/>
          </p:cNvSpPr>
          <p:nvPr>
            <p:ph type="body" sz="half" idx="2"/>
          </p:nvPr>
        </p:nvSpPr>
        <p:spPr>
          <a:xfrm>
            <a:off x="2982384" y="650674"/>
            <a:ext cx="3389841" cy="452970"/>
          </a:xfrm>
        </p:spPr>
        <p:txBody>
          <a:bodyPr>
            <a:noAutofit/>
          </a:bodyPr>
          <a:lstStyle/>
          <a:p>
            <a:r>
              <a:rPr lang="en-US" sz="2400" dirty="0"/>
              <a:t>PROBLEM STATEMENT</a:t>
            </a:r>
          </a:p>
        </p:txBody>
      </p:sp>
    </p:spTree>
    <p:extLst>
      <p:ext uri="{BB962C8B-B14F-4D97-AF65-F5344CB8AC3E}">
        <p14:creationId xmlns:p14="http://schemas.microsoft.com/office/powerpoint/2010/main" val="142132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0D27-2383-45BC-AA6F-341AA367168F}"/>
              </a:ext>
            </a:extLst>
          </p:cNvPr>
          <p:cNvSpPr>
            <a:spLocks noGrp="1"/>
          </p:cNvSpPr>
          <p:nvPr>
            <p:ph type="title"/>
          </p:nvPr>
        </p:nvSpPr>
        <p:spPr>
          <a:xfrm>
            <a:off x="677334" y="609600"/>
            <a:ext cx="2694516" cy="1320800"/>
          </a:xfrm>
        </p:spPr>
        <p:txBody>
          <a:bodyPr/>
          <a:lstStyle/>
          <a:p>
            <a:r>
              <a:rPr lang="en-US" dirty="0"/>
              <a:t>Phonebook</a:t>
            </a:r>
          </a:p>
        </p:txBody>
      </p:sp>
      <p:sp>
        <p:nvSpPr>
          <p:cNvPr id="3" name="Content Placeholder 2">
            <a:extLst>
              <a:ext uri="{FF2B5EF4-FFF2-40B4-BE49-F238E27FC236}">
                <a16:creationId xmlns:a16="http://schemas.microsoft.com/office/drawing/2014/main" id="{845EF848-6D6F-488C-8746-29D2D20A7004}"/>
              </a:ext>
            </a:extLst>
          </p:cNvPr>
          <p:cNvSpPr>
            <a:spLocks noGrp="1"/>
          </p:cNvSpPr>
          <p:nvPr>
            <p:ph idx="1"/>
          </p:nvPr>
        </p:nvSpPr>
        <p:spPr>
          <a:xfrm>
            <a:off x="677334" y="1400175"/>
            <a:ext cx="8596668" cy="4641187"/>
          </a:xfrm>
        </p:spPr>
        <p:txBody>
          <a:bodyPr>
            <a:normAutofit lnSpcReduction="10000"/>
          </a:bodyPr>
          <a:lstStyle/>
          <a:p>
            <a:r>
              <a:rPr lang="en-US" dirty="0"/>
              <a:t>Welcome Screen (index)</a:t>
            </a:r>
          </a:p>
          <a:p>
            <a:r>
              <a:rPr lang="en-US" dirty="0"/>
              <a:t>Sign up </a:t>
            </a:r>
          </a:p>
          <a:p>
            <a:r>
              <a:rPr lang="en-US" dirty="0"/>
              <a:t>Log in</a:t>
            </a:r>
          </a:p>
          <a:p>
            <a:r>
              <a:rPr lang="en-US" dirty="0"/>
              <a:t>User Guide</a:t>
            </a:r>
          </a:p>
          <a:p>
            <a:r>
              <a:rPr lang="en-US" dirty="0"/>
              <a:t>Home Page</a:t>
            </a:r>
          </a:p>
          <a:p>
            <a:pPr lvl="1"/>
            <a:r>
              <a:rPr lang="en-US" dirty="0"/>
              <a:t>REST Service- HTML</a:t>
            </a:r>
          </a:p>
          <a:p>
            <a:pPr lvl="1"/>
            <a:r>
              <a:rPr lang="en-US" dirty="0"/>
              <a:t>REST Service- JSON</a:t>
            </a:r>
          </a:p>
          <a:p>
            <a:pPr lvl="1"/>
            <a:r>
              <a:rPr lang="en-US" dirty="0"/>
              <a:t>REST Service- Plain Text</a:t>
            </a:r>
          </a:p>
          <a:p>
            <a:pPr lvl="1"/>
            <a:r>
              <a:rPr lang="en-US" dirty="0"/>
              <a:t>Search by Last Name or ID.</a:t>
            </a:r>
          </a:p>
          <a:p>
            <a:r>
              <a:rPr lang="en-US" dirty="0"/>
              <a:t>Search User</a:t>
            </a:r>
          </a:p>
          <a:p>
            <a:r>
              <a:rPr lang="en-US" dirty="0"/>
              <a:t>Delete User</a:t>
            </a:r>
          </a:p>
          <a:p>
            <a:r>
              <a:rPr lang="en-US" dirty="0"/>
              <a:t>Log Out</a:t>
            </a:r>
          </a:p>
        </p:txBody>
      </p:sp>
      <p:sp>
        <p:nvSpPr>
          <p:cNvPr id="4" name="Text Placeholder 3">
            <a:extLst>
              <a:ext uri="{FF2B5EF4-FFF2-40B4-BE49-F238E27FC236}">
                <a16:creationId xmlns:a16="http://schemas.microsoft.com/office/drawing/2014/main" id="{9C3D3225-7C04-4765-9923-608E7AFE1402}"/>
              </a:ext>
            </a:extLst>
          </p:cNvPr>
          <p:cNvSpPr txBox="1">
            <a:spLocks/>
          </p:cNvSpPr>
          <p:nvPr/>
        </p:nvSpPr>
        <p:spPr>
          <a:xfrm>
            <a:off x="3210984" y="778403"/>
            <a:ext cx="4647141" cy="45297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a:t>WALK-THROUGH</a:t>
            </a:r>
          </a:p>
        </p:txBody>
      </p:sp>
    </p:spTree>
    <p:extLst>
      <p:ext uri="{BB962C8B-B14F-4D97-AF65-F5344CB8AC3E}">
        <p14:creationId xmlns:p14="http://schemas.microsoft.com/office/powerpoint/2010/main" val="383139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9FD0-2CF6-4906-9EE3-73AABF4424B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D8C2884-6F80-46C6-B702-93F08DB0A499}"/>
              </a:ext>
            </a:extLst>
          </p:cNvPr>
          <p:cNvSpPr>
            <a:spLocks noGrp="1"/>
          </p:cNvSpPr>
          <p:nvPr>
            <p:ph idx="1"/>
          </p:nvPr>
        </p:nvSpPr>
        <p:spPr/>
        <p:txBody>
          <a:bodyPr/>
          <a:lstStyle/>
          <a:p>
            <a:r>
              <a:rPr lang="en-US" dirty="0"/>
              <a:t>Merging</a:t>
            </a:r>
          </a:p>
          <a:p>
            <a:pPr lvl="1"/>
            <a:r>
              <a:rPr lang="en-US" dirty="0"/>
              <a:t>Getting changes into my branch</a:t>
            </a:r>
          </a:p>
          <a:p>
            <a:pPr lvl="1"/>
            <a:r>
              <a:rPr lang="en-US" dirty="0"/>
              <a:t>Pushing changes into master with conflicts.</a:t>
            </a:r>
          </a:p>
          <a:p>
            <a:pPr lvl="1"/>
            <a:r>
              <a:rPr lang="en-US" dirty="0"/>
              <a:t>Updating the config files for every pull (hibernate, pom, context, etc.)</a:t>
            </a:r>
          </a:p>
          <a:p>
            <a:r>
              <a:rPr lang="en-US" dirty="0"/>
              <a:t>Communication</a:t>
            </a:r>
          </a:p>
          <a:p>
            <a:pPr lvl="1"/>
            <a:r>
              <a:rPr lang="en-US" dirty="0"/>
              <a:t>Always keeping updated on what has been completed and next steps</a:t>
            </a:r>
          </a:p>
          <a:p>
            <a:pPr lvl="1"/>
            <a:r>
              <a:rPr lang="en-US" dirty="0"/>
              <a:t>Explaining concept of the project and all objectives.</a:t>
            </a:r>
          </a:p>
          <a:p>
            <a:r>
              <a:rPr lang="en-US" dirty="0"/>
              <a:t>Meeting In Person</a:t>
            </a:r>
          </a:p>
          <a:p>
            <a:pPr lvl="1"/>
            <a:r>
              <a:rPr lang="en-US" dirty="0"/>
              <a:t>Schedules – work &amp; other classes</a:t>
            </a:r>
          </a:p>
          <a:p>
            <a:pPr lvl="1"/>
            <a:r>
              <a:rPr lang="en-US" dirty="0"/>
              <a:t>Difficult to meet in person for more remote team members</a:t>
            </a:r>
          </a:p>
          <a:p>
            <a:endParaRPr lang="en-US" dirty="0"/>
          </a:p>
          <a:p>
            <a:pPr lvl="1"/>
            <a:endParaRPr lang="en-US" dirty="0"/>
          </a:p>
          <a:p>
            <a:pPr lvl="1"/>
            <a:endParaRPr lang="en-US" dirty="0"/>
          </a:p>
        </p:txBody>
      </p:sp>
    </p:spTree>
    <p:extLst>
      <p:ext uri="{BB962C8B-B14F-4D97-AF65-F5344CB8AC3E}">
        <p14:creationId xmlns:p14="http://schemas.microsoft.com/office/powerpoint/2010/main" val="241896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1015-3FD5-46AE-B9B4-CC5BEA76610C}"/>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7566ED39-2A61-4954-9720-557EA611A18F}"/>
              </a:ext>
            </a:extLst>
          </p:cNvPr>
          <p:cNvSpPr>
            <a:spLocks noGrp="1"/>
          </p:cNvSpPr>
          <p:nvPr>
            <p:ph idx="1"/>
          </p:nvPr>
        </p:nvSpPr>
        <p:spPr/>
        <p:txBody>
          <a:bodyPr/>
          <a:lstStyle/>
          <a:p>
            <a:r>
              <a:rPr lang="en-US" dirty="0"/>
              <a:t>Learn faster through collaboration</a:t>
            </a:r>
          </a:p>
          <a:p>
            <a:r>
              <a:rPr lang="en-US" dirty="0"/>
              <a:t>Team members have different strengths and can teach others.</a:t>
            </a:r>
          </a:p>
          <a:p>
            <a:r>
              <a:rPr lang="en-US" dirty="0"/>
              <a:t>Well thought-out project with more developers adding input instead </a:t>
            </a:r>
            <a:r>
              <a:rPr lang="en-US"/>
              <a:t>of just one.</a:t>
            </a:r>
          </a:p>
        </p:txBody>
      </p:sp>
    </p:spTree>
    <p:extLst>
      <p:ext uri="{BB962C8B-B14F-4D97-AF65-F5344CB8AC3E}">
        <p14:creationId xmlns:p14="http://schemas.microsoft.com/office/powerpoint/2010/main" val="354873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D2AD-0BAA-4440-889A-936E0416FDD5}"/>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587906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297</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Phonebook</vt:lpstr>
      <vt:lpstr>Phonebook</vt:lpstr>
      <vt:lpstr>Phonebook</vt:lpstr>
      <vt:lpstr>Challenges</vt:lpstr>
      <vt:lpstr>Advantages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Clemens</dc:creator>
  <cp:lastModifiedBy>Lisa Clemens</cp:lastModifiedBy>
  <cp:revision>29</cp:revision>
  <dcterms:created xsi:type="dcterms:W3CDTF">2018-11-21T15:37:47Z</dcterms:created>
  <dcterms:modified xsi:type="dcterms:W3CDTF">2018-11-21T17:29:37Z</dcterms:modified>
</cp:coreProperties>
</file>